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handoutMasterIdLst>
    <p:handoutMasterId r:id="rId16"/>
  </p:handoutMasterIdLst>
  <p:sldIdLst>
    <p:sldId id="256" r:id="rId4"/>
    <p:sldId id="258" r:id="rId5"/>
    <p:sldId id="263" r:id="rId6"/>
    <p:sldId id="264" r:id="rId7"/>
    <p:sldId id="269" r:id="rId8"/>
    <p:sldId id="270" r:id="rId9"/>
    <p:sldId id="271" r:id="rId10"/>
    <p:sldId id="272" r:id="rId11"/>
    <p:sldId id="273" r:id="rId12"/>
    <p:sldId id="266" r:id="rId13"/>
    <p:sldId id="268" r:id="rId14"/>
    <p:sldId id="262" r:id="rId15"/>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18A418E-3DB7-459B-8BF7-C4BC549D80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a:extLst>
              <a:ext uri="{FF2B5EF4-FFF2-40B4-BE49-F238E27FC236}">
                <a16:creationId xmlns:a16="http://schemas.microsoft.com/office/drawing/2014/main" id="{6E2053B2-4D56-419B-8E6D-08784D3426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66947E-02BB-455D-A0C1-2E266E7CFBF9}" type="datetimeFigureOut">
              <a:rPr lang="es-EC" smtClean="0"/>
              <a:t>8/10/2023</a:t>
            </a:fld>
            <a:endParaRPr lang="es-EC"/>
          </a:p>
        </p:txBody>
      </p:sp>
      <p:sp>
        <p:nvSpPr>
          <p:cNvPr id="4" name="Marcador de pie de página 3">
            <a:extLst>
              <a:ext uri="{FF2B5EF4-FFF2-40B4-BE49-F238E27FC236}">
                <a16:creationId xmlns:a16="http://schemas.microsoft.com/office/drawing/2014/main" id="{4228CD02-0B03-419A-95D5-5BD2E99F30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5" name="Marcador de número de diapositiva 4">
            <a:extLst>
              <a:ext uri="{FF2B5EF4-FFF2-40B4-BE49-F238E27FC236}">
                <a16:creationId xmlns:a16="http://schemas.microsoft.com/office/drawing/2014/main" id="{68B57E72-FC34-45CA-9993-7E52CC23ED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E988E9-8B33-4806-AB9F-C7BB5A127D8E}" type="slidenum">
              <a:rPr lang="es-EC" smtClean="0"/>
              <a:t>‹Nº›</a:t>
            </a:fld>
            <a:endParaRPr lang="es-EC"/>
          </a:p>
        </p:txBody>
      </p:sp>
    </p:spTree>
    <p:extLst>
      <p:ext uri="{BB962C8B-B14F-4D97-AF65-F5344CB8AC3E}">
        <p14:creationId xmlns:p14="http://schemas.microsoft.com/office/powerpoint/2010/main" val="19274493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9" name="Imagen 8" descr="Una torre con un reloj en lo alto de una rampa&#10;&#10;Descripción generada automáticamente con confianza media">
            <a:extLst>
              <a:ext uri="{FF2B5EF4-FFF2-40B4-BE49-F238E27FC236}">
                <a16:creationId xmlns:a16="http://schemas.microsoft.com/office/drawing/2014/main" id="{06A0B74E-600A-EF4B-8CB5-1958E27020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AAEDBEF-C8AD-448F-856A-5022100C2738}"/>
              </a:ext>
            </a:extLst>
          </p:cNvPr>
          <p:cNvSpPr>
            <a:spLocks noGrp="1"/>
          </p:cNvSpPr>
          <p:nvPr>
            <p:ph type="ctrTitle" hasCustomPrompt="1"/>
          </p:nvPr>
        </p:nvSpPr>
        <p:spPr>
          <a:xfrm>
            <a:off x="3900056" y="1619682"/>
            <a:ext cx="5964381" cy="782493"/>
          </a:xfrm>
        </p:spPr>
        <p:txBody>
          <a:bodyPr anchor="t">
            <a:noAutofit/>
          </a:bodyPr>
          <a:lstStyle>
            <a:lvl1pPr algn="l">
              <a:defRPr sz="6000" b="1">
                <a:solidFill>
                  <a:srgbClr val="F0B700"/>
                </a:solidFill>
                <a:latin typeface="+mj-lt"/>
              </a:defRPr>
            </a:lvl1pPr>
          </a:lstStyle>
          <a:p>
            <a:r>
              <a:rPr lang="es-ES" dirty="0"/>
              <a:t>TÍTULO</a:t>
            </a:r>
            <a:endParaRPr lang="es-EC" dirty="0"/>
          </a:p>
        </p:txBody>
      </p:sp>
      <p:sp>
        <p:nvSpPr>
          <p:cNvPr id="3" name="Subtítulo 2">
            <a:extLst>
              <a:ext uri="{FF2B5EF4-FFF2-40B4-BE49-F238E27FC236}">
                <a16:creationId xmlns:a16="http://schemas.microsoft.com/office/drawing/2014/main" id="{FCA0FE09-498C-4C96-96D9-51264BD281E3}"/>
              </a:ext>
            </a:extLst>
          </p:cNvPr>
          <p:cNvSpPr>
            <a:spLocks noGrp="1"/>
          </p:cNvSpPr>
          <p:nvPr>
            <p:ph type="subTitle" idx="1" hasCustomPrompt="1"/>
          </p:nvPr>
        </p:nvSpPr>
        <p:spPr>
          <a:xfrm>
            <a:off x="3900055" y="2609993"/>
            <a:ext cx="5964381" cy="623598"/>
          </a:xfrm>
        </p:spPr>
        <p:txBody>
          <a:bodyPr>
            <a:normAutofit/>
          </a:bodyPr>
          <a:lstStyle>
            <a:lvl1pPr marL="0" indent="0" algn="l">
              <a:buNone/>
              <a:defRPr sz="3600" b="1">
                <a:solidFill>
                  <a:schemeClr val="accent1">
                    <a:lumMod val="7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Subtítulo</a:t>
            </a:r>
            <a:endParaRPr lang="es-EC" dirty="0"/>
          </a:p>
        </p:txBody>
      </p:sp>
      <p:sp>
        <p:nvSpPr>
          <p:cNvPr id="4" name="Marcador de fecha 3">
            <a:extLst>
              <a:ext uri="{FF2B5EF4-FFF2-40B4-BE49-F238E27FC236}">
                <a16:creationId xmlns:a16="http://schemas.microsoft.com/office/drawing/2014/main" id="{E029E16D-2F81-4FB6-BDB6-242659F14C3D}"/>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3FE2796D-AAB3-43A5-97C7-6B167479F2DF}"/>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79B2BCEC-1F9E-4C9C-9CAB-E74F92F225D9}"/>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1739874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60823-6A0A-407E-84A5-0F44E922EB29}"/>
              </a:ext>
            </a:extLst>
          </p:cNvPr>
          <p:cNvSpPr>
            <a:spLocks noGrp="1"/>
          </p:cNvSpPr>
          <p:nvPr>
            <p:ph type="title"/>
          </p:nvPr>
        </p:nvSpPr>
        <p:spPr>
          <a:xfrm>
            <a:off x="838200" y="817418"/>
            <a:ext cx="10515600" cy="873270"/>
          </a:xfrm>
        </p:spPr>
        <p:txBody>
          <a:bodyPr>
            <a:noAutofit/>
          </a:bodyPr>
          <a:lstStyle>
            <a:lvl1pPr>
              <a:defRPr sz="3600">
                <a:solidFill>
                  <a:srgbClr val="F0B700"/>
                </a:solidFill>
              </a:defRPr>
            </a:lvl1pPr>
          </a:lstStyle>
          <a:p>
            <a:r>
              <a:rPr lang="es-ES" dirty="0"/>
              <a:t>Haga clic para modificar el estilo de título del patrón</a:t>
            </a:r>
            <a:endParaRPr lang="es-EC" dirty="0"/>
          </a:p>
        </p:txBody>
      </p:sp>
      <p:sp>
        <p:nvSpPr>
          <p:cNvPr id="3" name="Marcador de texto vertical 2">
            <a:extLst>
              <a:ext uri="{FF2B5EF4-FFF2-40B4-BE49-F238E27FC236}">
                <a16:creationId xmlns:a16="http://schemas.microsoft.com/office/drawing/2014/main" id="{C387551B-C2BC-47FD-83BE-10A50F86B915}"/>
              </a:ext>
            </a:extLst>
          </p:cNvPr>
          <p:cNvSpPr>
            <a:spLocks noGrp="1"/>
          </p:cNvSpPr>
          <p:nvPr>
            <p:ph type="body" orient="vert" idx="1"/>
          </p:nvPr>
        </p:nvSpPr>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DD8E1B2E-DE5F-48B7-AC63-34B0462DF9C7}"/>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49289AA7-0D32-4D50-8F2F-56E03AE131FE}"/>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17C1AC3D-4143-4A2A-8127-E03F176985FE}"/>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2728217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F1DB6CD-01D4-4E4B-BD88-E13E9F03F711}"/>
              </a:ext>
            </a:extLst>
          </p:cNvPr>
          <p:cNvSpPr>
            <a:spLocks noGrp="1"/>
          </p:cNvSpPr>
          <p:nvPr>
            <p:ph type="title" orient="vert"/>
          </p:nvPr>
        </p:nvSpPr>
        <p:spPr>
          <a:xfrm>
            <a:off x="8724900" y="942109"/>
            <a:ext cx="2628900" cy="5234854"/>
          </a:xfrm>
        </p:spPr>
        <p:txBody>
          <a:bodyPr vert="eaVert"/>
          <a:lstStyle>
            <a:lvl1pPr>
              <a:defRPr>
                <a:solidFill>
                  <a:srgbClr val="F0B700"/>
                </a:solidFill>
              </a:defRPr>
            </a:lvl1pPr>
          </a:lstStyle>
          <a:p>
            <a:r>
              <a:rPr lang="es-ES" dirty="0"/>
              <a:t>Haga clic para modificar el estilo de título del patrón</a:t>
            </a:r>
            <a:endParaRPr lang="es-EC" dirty="0"/>
          </a:p>
        </p:txBody>
      </p:sp>
      <p:sp>
        <p:nvSpPr>
          <p:cNvPr id="3" name="Marcador de texto vertical 2">
            <a:extLst>
              <a:ext uri="{FF2B5EF4-FFF2-40B4-BE49-F238E27FC236}">
                <a16:creationId xmlns:a16="http://schemas.microsoft.com/office/drawing/2014/main" id="{565B9D3A-6E29-4C07-BBD4-83F8A9F6D324}"/>
              </a:ext>
            </a:extLst>
          </p:cNvPr>
          <p:cNvSpPr>
            <a:spLocks noGrp="1"/>
          </p:cNvSpPr>
          <p:nvPr>
            <p:ph type="body" orient="vert" idx="1"/>
          </p:nvPr>
        </p:nvSpPr>
        <p:spPr>
          <a:xfrm>
            <a:off x="838200" y="942109"/>
            <a:ext cx="7734300" cy="5234854"/>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7C1D24B9-289E-4F9E-8886-012117414968}"/>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A58252AE-9D66-4343-B714-D0781E134F65}"/>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0367FBB3-3A1F-47A2-B949-FE98DFA02238}"/>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864729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79AF97-CA95-0195-0F0F-4BFA3CFC50E1}"/>
              </a:ext>
            </a:extLst>
          </p:cNvPr>
          <p:cNvSpPr>
            <a:spLocks noGrp="1"/>
          </p:cNvSpPr>
          <p:nvPr>
            <p:ph type="ctrTitle"/>
          </p:nvPr>
        </p:nvSpPr>
        <p:spPr>
          <a:xfrm>
            <a:off x="1524000" y="1122363"/>
            <a:ext cx="9144000" cy="2387600"/>
          </a:xfrm>
        </p:spPr>
        <p:txBody>
          <a:bodyPr anchor="b"/>
          <a:lstStyle>
            <a:lvl1pPr algn="ctr">
              <a:defRPr sz="6000"/>
            </a:lvl1pPr>
          </a:lstStyle>
          <a:p>
            <a:r>
              <a:rPr lang="es-ES" dirty="0"/>
              <a:t>Haga clic para modificar el estilo de título del patrón</a:t>
            </a:r>
            <a:endParaRPr lang="es-EC" dirty="0"/>
          </a:p>
        </p:txBody>
      </p:sp>
      <p:sp>
        <p:nvSpPr>
          <p:cNvPr id="3" name="Subtítulo 2">
            <a:extLst>
              <a:ext uri="{FF2B5EF4-FFF2-40B4-BE49-F238E27FC236}">
                <a16:creationId xmlns:a16="http://schemas.microsoft.com/office/drawing/2014/main" id="{6D640423-ED44-74AA-4CF5-9D8E9902E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81299F51-C828-6325-12E2-8298F131DE9F}"/>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559006AC-1681-4AA5-F1AC-11E809F13A0E}"/>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B429DB7A-6083-F781-D921-87401B07BC8A}"/>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2067138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25A315-45DF-20D4-F2A4-9A4BEE29B3E6}"/>
              </a:ext>
            </a:extLst>
          </p:cNvPr>
          <p:cNvSpPr>
            <a:spLocks noGrp="1"/>
          </p:cNvSpPr>
          <p:nvPr>
            <p:ph type="title"/>
          </p:nvPr>
        </p:nvSpPr>
        <p:spPr/>
        <p:txBody>
          <a:bodyPr/>
          <a:lstStyle/>
          <a:p>
            <a:r>
              <a:rPr lang="es-ES" dirty="0"/>
              <a:t>Haga clic para modificar el estilo de título del patrón</a:t>
            </a:r>
            <a:endParaRPr lang="es-EC" dirty="0"/>
          </a:p>
        </p:txBody>
      </p:sp>
      <p:sp>
        <p:nvSpPr>
          <p:cNvPr id="3" name="Marcador de contenido 2">
            <a:extLst>
              <a:ext uri="{FF2B5EF4-FFF2-40B4-BE49-F238E27FC236}">
                <a16:creationId xmlns:a16="http://schemas.microsoft.com/office/drawing/2014/main" id="{B63A962C-D35C-E0A4-CF2F-14EB2691DEF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D08AC25E-33E0-DA08-CD93-DF5875E572D6}"/>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325E1E1A-5B4C-4DFC-FAC8-E87E687B2B06}"/>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E929B11C-C20F-B012-D4CB-2A87A3EDDA67}"/>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3468617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45C20-79B8-32A4-67D7-2A40B4A0104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502AF707-9603-245D-2D64-64503AD6DD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C270EFD-9F22-6805-DB7C-5D9567823A2B}"/>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C6D345C4-76C7-AE82-9DAA-CF92D9551D67}"/>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C8F3957C-72A0-B43A-AFA7-21C4D9B02CA1}"/>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1517589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DF2DE-BA76-153D-20E6-4B9A5A9E95F5}"/>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19801703-08C3-EF81-4F6B-0766D4B32E7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2F9A5B83-EB6D-26B6-82A7-9D316030AAF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27327567-41C8-0C20-DCBC-BE439ED3B55E}"/>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6" name="Marcador de pie de página 5">
            <a:extLst>
              <a:ext uri="{FF2B5EF4-FFF2-40B4-BE49-F238E27FC236}">
                <a16:creationId xmlns:a16="http://schemas.microsoft.com/office/drawing/2014/main" id="{074FC8D9-3EE3-1B95-15D9-DD884EE8127C}"/>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A6620CBE-FD37-9D97-5C42-59A2D95012B5}"/>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4241422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5D3A86-06DA-DA64-150D-3FBB23ED59B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7895F780-EC06-4E07-3D26-C4DCF40559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2F335E1-9A7F-E1FB-EBC8-0288E25BD23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86CE17C2-5C73-5C97-9A36-D1A0D289A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852E112-F001-A125-FD83-EEA64F79293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F999ECC4-C0A2-D73D-803A-0E101E8937CA}"/>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8" name="Marcador de pie de página 7">
            <a:extLst>
              <a:ext uri="{FF2B5EF4-FFF2-40B4-BE49-F238E27FC236}">
                <a16:creationId xmlns:a16="http://schemas.microsoft.com/office/drawing/2014/main" id="{F420B9CB-A75E-5456-C882-0E7B5F4B2FD4}"/>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D5AE6DF9-0753-FCA1-B505-2DACD0E9643F}"/>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3780328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CD8B6F-AF55-89EF-B5CF-2FE42C8EDEE7}"/>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F81FB670-1673-07A7-BBF3-3591E9A23883}"/>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4" name="Marcador de pie de página 3">
            <a:extLst>
              <a:ext uri="{FF2B5EF4-FFF2-40B4-BE49-F238E27FC236}">
                <a16:creationId xmlns:a16="http://schemas.microsoft.com/office/drawing/2014/main" id="{F2C04DC3-E0EE-7599-DACC-B22BAF6F3F65}"/>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4DC86F06-22BF-6053-2C15-B4A5203014A4}"/>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2307307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76B71F-993A-FD22-0BD0-10BFF2AA5CDF}"/>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3" name="Marcador de pie de página 2">
            <a:extLst>
              <a:ext uri="{FF2B5EF4-FFF2-40B4-BE49-F238E27FC236}">
                <a16:creationId xmlns:a16="http://schemas.microsoft.com/office/drawing/2014/main" id="{B5917476-1CA5-18E8-6BAC-9F24BD501799}"/>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3B275E55-38AF-9F19-39E1-D61E6C13FAC8}"/>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3832111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2A9EE1-CAFE-4D83-F5D2-74F0BC3223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731011A5-60C5-41AC-18C4-9348560D45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84B8E03B-131D-0DE0-54AC-2D71C0CBC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4F61918-91CC-F028-F689-1837A69DA953}"/>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6" name="Marcador de pie de página 5">
            <a:extLst>
              <a:ext uri="{FF2B5EF4-FFF2-40B4-BE49-F238E27FC236}">
                <a16:creationId xmlns:a16="http://schemas.microsoft.com/office/drawing/2014/main" id="{7C1A2AC2-7263-8609-746E-1CA8E7A8D1DE}"/>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43DE0D24-D8A3-F894-B813-DC9147D3C8A9}"/>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164655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13999F-E20D-4723-8F4A-960EE3B3E8EA}"/>
              </a:ext>
            </a:extLst>
          </p:cNvPr>
          <p:cNvSpPr>
            <a:spLocks noGrp="1"/>
          </p:cNvSpPr>
          <p:nvPr>
            <p:ph type="title"/>
          </p:nvPr>
        </p:nvSpPr>
        <p:spPr>
          <a:xfrm>
            <a:off x="838200" y="817418"/>
            <a:ext cx="10515600" cy="873270"/>
          </a:xfrm>
        </p:spPr>
        <p:txBody>
          <a:bodyPr>
            <a:normAutofit/>
          </a:bodyPr>
          <a:lstStyle>
            <a:lvl1pPr>
              <a:defRPr sz="3200">
                <a:solidFill>
                  <a:srgbClr val="F0B700"/>
                </a:solidFill>
              </a:defRPr>
            </a:lvl1pPr>
          </a:lstStyle>
          <a:p>
            <a:r>
              <a:rPr lang="es-ES" dirty="0"/>
              <a:t>Haga clic para modificar el estilo de título del patrón</a:t>
            </a:r>
            <a:endParaRPr lang="es-EC" dirty="0"/>
          </a:p>
        </p:txBody>
      </p:sp>
      <p:sp>
        <p:nvSpPr>
          <p:cNvPr id="3" name="Marcador de contenido 2">
            <a:extLst>
              <a:ext uri="{FF2B5EF4-FFF2-40B4-BE49-F238E27FC236}">
                <a16:creationId xmlns:a16="http://schemas.microsoft.com/office/drawing/2014/main" id="{68769018-52D5-4C1A-A074-125249C5FED3}"/>
              </a:ext>
            </a:extLst>
          </p:cNvPr>
          <p:cNvSpPr>
            <a:spLocks noGrp="1"/>
          </p:cNvSpPr>
          <p:nvPr>
            <p:ph idx="1"/>
          </p:nvPr>
        </p:nvSpPr>
        <p:spPr/>
        <p:txBody>
          <a:bodyPr>
            <a:normAutofit/>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42FE733F-A3CA-492A-8912-FD0DEFE50D8C}"/>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3644285C-834E-43EC-B1F1-182A20EA188B}"/>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439F7A5D-60ED-4295-B61F-3CDD99311DAE}"/>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634014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5E8296-CC6E-E8C6-1B28-E4B5DB193F1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D2E6ABCB-1DB3-C4A9-D819-1F10F48C6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17084BFE-67CD-C8F2-D8F4-0AA5A387D1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DBA76AA-8A97-95C7-540A-174BD5BD568D}"/>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6" name="Marcador de pie de página 5">
            <a:extLst>
              <a:ext uri="{FF2B5EF4-FFF2-40B4-BE49-F238E27FC236}">
                <a16:creationId xmlns:a16="http://schemas.microsoft.com/office/drawing/2014/main" id="{E01CDE1C-F7F8-A80A-27BE-3EBDED0D9367}"/>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865FE172-ACA1-E047-7D78-FBD045C374EE}"/>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37790356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28DEBB-A192-8FDF-76E5-65B25201E7E8}"/>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4D4FEAD3-51EF-3848-5E84-BCFAE832DB8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893732B9-CD92-BB85-EF5D-146313ED153E}"/>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61EED4DE-FBBD-D83A-574E-96864F4B9F2B}"/>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5D662B12-87F9-8381-CCD6-8378A81E6314}"/>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36069878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891AA6A-8D7A-863C-7470-6E508159963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6417029B-C4AE-CA2D-E40E-5A279F3E7A7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E261807B-07F8-A5E9-4A78-6B5E0722D0A4}"/>
              </a:ext>
            </a:extLst>
          </p:cNvPr>
          <p:cNvSpPr>
            <a:spLocks noGrp="1"/>
          </p:cNvSpPr>
          <p:nvPr>
            <p:ph type="dt" sz="half" idx="10"/>
          </p:nvPr>
        </p:nvSpPr>
        <p:spPr/>
        <p:txBody>
          <a:body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C4726E01-11C9-1DCC-1E7B-5782FBC7E1B5}"/>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C2CA5B52-7EEF-00EE-EAF2-CCA7FB46F6E5}"/>
              </a:ext>
            </a:extLst>
          </p:cNvPr>
          <p:cNvSpPr>
            <a:spLocks noGrp="1"/>
          </p:cNvSpPr>
          <p:nvPr>
            <p:ph type="sldNum" sz="quarter" idx="12"/>
          </p:nvPr>
        </p:nvSpPr>
        <p:spPr/>
        <p:txBody>
          <a:bodyPr/>
          <a:lstStyle/>
          <a:p>
            <a:fld id="{7391DF2E-5E3B-441C-89FD-8E9881D5B97D}" type="slidenum">
              <a:rPr lang="es-EC" smtClean="0"/>
              <a:t>‹Nº›</a:t>
            </a:fld>
            <a:endParaRPr lang="es-EC"/>
          </a:p>
        </p:txBody>
      </p:sp>
    </p:spTree>
    <p:extLst>
      <p:ext uri="{BB962C8B-B14F-4D97-AF65-F5344CB8AC3E}">
        <p14:creationId xmlns:p14="http://schemas.microsoft.com/office/powerpoint/2010/main" val="9830369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8EAFAA-4995-5580-28EB-19E501BD3F9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a:extLst>
              <a:ext uri="{FF2B5EF4-FFF2-40B4-BE49-F238E27FC236}">
                <a16:creationId xmlns:a16="http://schemas.microsoft.com/office/drawing/2014/main" id="{979A0A1C-7279-A4BF-31EF-2EACC99866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5CD4E82D-2507-10BF-AD16-0C72EA74D100}"/>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23285CFF-17A7-4983-E370-93BB72F37099}"/>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3E5613A8-7C42-A2CA-D262-E2253671BEE1}"/>
              </a:ext>
            </a:extLst>
          </p:cNvPr>
          <p:cNvSpPr>
            <a:spLocks noGrp="1"/>
          </p:cNvSpPr>
          <p:nvPr>
            <p:ph type="sldNum" sz="quarter" idx="12"/>
          </p:nvPr>
        </p:nvSpPr>
        <p:spPr/>
        <p:txBody>
          <a:bodyPr/>
          <a:lstStyle/>
          <a:p>
            <a:fld id="{B7174799-6FB2-46C5-987E-F8666A98EE3C}" type="slidenum">
              <a:rPr lang="es-EC" smtClean="0"/>
              <a:t>‹Nº›</a:t>
            </a:fld>
            <a:endParaRPr lang="es-EC"/>
          </a:p>
        </p:txBody>
      </p:sp>
      <p:pic>
        <p:nvPicPr>
          <p:cNvPr id="13" name="Imagen 12">
            <a:extLst>
              <a:ext uri="{FF2B5EF4-FFF2-40B4-BE49-F238E27FC236}">
                <a16:creationId xmlns:a16="http://schemas.microsoft.com/office/drawing/2014/main" id="{BB455524-4C41-4881-B284-AE2AA1D745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435478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C04C80-14E4-88B9-C2AC-7F1320293751}"/>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08BA3E2A-F589-DE43-E14A-4DF652BDE6B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3F430385-B778-F6F6-AAF8-AA095344F78C}"/>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2FC111B0-CA1E-34CE-FEC7-19700ED0F716}"/>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64F3A5BB-C3D5-6844-8929-479596C7B0CB}"/>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2548308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456C3E-F85D-75CC-F55B-FE76424E5A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CEDA6CBF-5C82-9C4A-32E9-B8A894BF81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10863F6-818E-4012-86F3-2BAB57901F4B}"/>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4F348BD1-B9F6-0D20-8FF9-5109C37352EC}"/>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79F2E53B-1CDA-D6D3-3FB8-EE8AC575CABB}"/>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1581163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7ED152-F0EF-3AD5-E369-CB48A3A395BB}"/>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267948F5-A2AB-46A3-C5A4-30B36E03C8C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3B4C2621-71A2-9029-6058-A069574705E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8654ACB4-8B50-B893-D6C1-39145E78952A}"/>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6" name="Marcador de pie de página 5">
            <a:extLst>
              <a:ext uri="{FF2B5EF4-FFF2-40B4-BE49-F238E27FC236}">
                <a16:creationId xmlns:a16="http://schemas.microsoft.com/office/drawing/2014/main" id="{E38C3F6D-74EA-8328-BB26-A35759386F5D}"/>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4150ACEA-40C2-C7D1-DEBD-0B054E9770AE}"/>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2930559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A7ADD9-A62B-971C-C6F0-04FB9DA8E37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D05ED929-630E-73B4-F256-9F474ED57C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9022528-CA57-78F9-5381-9AFCBEF00A4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DF9F51D1-66EC-0565-35E7-B1CEFD1305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9AFFD51-A813-D3D6-A6D9-11908F24940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F77267DF-556F-3239-F7BC-9AEEE823D092}"/>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8" name="Marcador de pie de página 7">
            <a:extLst>
              <a:ext uri="{FF2B5EF4-FFF2-40B4-BE49-F238E27FC236}">
                <a16:creationId xmlns:a16="http://schemas.microsoft.com/office/drawing/2014/main" id="{6A8D2A24-AD92-BA1D-FC2E-7BD84913E34F}"/>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53E66D03-036E-08CE-D5BB-BD53157C651B}"/>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10993081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8CEDAA-5832-1B97-0336-BB0B19DD61FB}"/>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8D52676A-AA3A-2F35-EF27-2B2464DC7AAE}"/>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4" name="Marcador de pie de página 3">
            <a:extLst>
              <a:ext uri="{FF2B5EF4-FFF2-40B4-BE49-F238E27FC236}">
                <a16:creationId xmlns:a16="http://schemas.microsoft.com/office/drawing/2014/main" id="{5BE0355B-CF54-6794-8CF3-A5DEC34C4D48}"/>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99C5A5D3-CAAF-653D-26AC-83B9FAB31EE2}"/>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145299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B4AC1AC-6C00-5BE4-02A3-0ACC80DC1F03}"/>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3" name="Marcador de pie de página 2">
            <a:extLst>
              <a:ext uri="{FF2B5EF4-FFF2-40B4-BE49-F238E27FC236}">
                <a16:creationId xmlns:a16="http://schemas.microsoft.com/office/drawing/2014/main" id="{30654C95-5809-6CF1-0364-B796883D068A}"/>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9BEEA681-23A1-D7D6-806F-749F045CB7DB}"/>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3410645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347909-CF9D-4E24-BE14-DBD8AA21CAC8}"/>
              </a:ext>
            </a:extLst>
          </p:cNvPr>
          <p:cNvSpPr>
            <a:spLocks noGrp="1"/>
          </p:cNvSpPr>
          <p:nvPr>
            <p:ph type="title"/>
          </p:nvPr>
        </p:nvSpPr>
        <p:spPr>
          <a:xfrm>
            <a:off x="831850" y="1709738"/>
            <a:ext cx="10515600" cy="2852737"/>
          </a:xfrm>
        </p:spPr>
        <p:txBody>
          <a:bodyPr anchor="b"/>
          <a:lstStyle>
            <a:lvl1pPr>
              <a:defRPr sz="6000">
                <a:solidFill>
                  <a:srgbClr val="F0B700"/>
                </a:solidFill>
              </a:defRPr>
            </a:lvl1pPr>
          </a:lstStyle>
          <a:p>
            <a:r>
              <a:rPr lang="es-ES" dirty="0"/>
              <a:t>Haga clic para modificar el estilo de título del patrón</a:t>
            </a:r>
            <a:endParaRPr lang="es-EC" dirty="0"/>
          </a:p>
        </p:txBody>
      </p:sp>
      <p:sp>
        <p:nvSpPr>
          <p:cNvPr id="3" name="Marcador de texto 2">
            <a:extLst>
              <a:ext uri="{FF2B5EF4-FFF2-40B4-BE49-F238E27FC236}">
                <a16:creationId xmlns:a16="http://schemas.microsoft.com/office/drawing/2014/main" id="{7E94EA7E-867C-48A0-BA85-9CC3D51BEE07}"/>
              </a:ext>
            </a:extLst>
          </p:cNvPr>
          <p:cNvSpPr>
            <a:spLocks noGrp="1"/>
          </p:cNvSpPr>
          <p:nvPr>
            <p:ph type="body" idx="1"/>
          </p:nvPr>
        </p:nvSpPr>
        <p:spPr>
          <a:xfrm>
            <a:off x="831850" y="4589463"/>
            <a:ext cx="10515600" cy="1500187"/>
          </a:xfrm>
        </p:spPr>
        <p:txBody>
          <a:bodyPr/>
          <a:lstStyle>
            <a:lvl1pPr marL="0" indent="0">
              <a:buNone/>
              <a:defRPr sz="24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4" name="Marcador de fecha 3">
            <a:extLst>
              <a:ext uri="{FF2B5EF4-FFF2-40B4-BE49-F238E27FC236}">
                <a16:creationId xmlns:a16="http://schemas.microsoft.com/office/drawing/2014/main" id="{292BCC73-C42F-4107-9A8B-B60F08156676}"/>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9D8CDBBF-5CA0-4001-B899-0CB4BAB0CF4A}"/>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0D448C36-CD97-479D-8BA2-C3B5E3536227}"/>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21500938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28970D-78D3-01FF-6EC1-F8E28ECFF1A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4175529C-0AFD-802F-D9AE-DE647BE50D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409C5598-E7FE-0D0B-D381-BCB3B3FF2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D1C2C73-40D4-8EA5-4F8A-A2B3A1F154F4}"/>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6" name="Marcador de pie de página 5">
            <a:extLst>
              <a:ext uri="{FF2B5EF4-FFF2-40B4-BE49-F238E27FC236}">
                <a16:creationId xmlns:a16="http://schemas.microsoft.com/office/drawing/2014/main" id="{A018C821-0B7F-EF49-960F-4675D635C9DC}"/>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AEFE959C-FBAA-EAF1-9511-20DAC560E2E8}"/>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29863927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7C3C17-4FAA-0F6B-4209-2F8D1557157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E6B91993-23FF-DDA5-01C9-4C768EBD47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7073D94A-CFF7-CDDB-5FFB-B18521DD4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71842CC-5776-E30F-4285-7484FFDCA78E}"/>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6" name="Marcador de pie de página 5">
            <a:extLst>
              <a:ext uri="{FF2B5EF4-FFF2-40B4-BE49-F238E27FC236}">
                <a16:creationId xmlns:a16="http://schemas.microsoft.com/office/drawing/2014/main" id="{8C0F69AA-8A70-307A-09B0-E4045546864E}"/>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06728308-6BB6-2AAB-D4A6-CE4E742D910A}"/>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28775875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8820F-F642-F6BD-7849-C7E1B754BA46}"/>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116210FE-24D3-6CBA-11A3-C2029F614E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E76FDAB8-47C6-86ED-A31C-E6418B99190B}"/>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B93F8444-123E-FD57-CD23-D7B4FEEF38C8}"/>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5FC78949-CA6B-36E2-2337-287FED5BFB67}"/>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723562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902188C-92E5-A06C-F73D-4B65763BCAF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FB6246C2-41E3-75AB-2472-D378460B1DA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236E18F8-332D-0FD5-4547-BB9BD896D19C}"/>
              </a:ext>
            </a:extLst>
          </p:cNvPr>
          <p:cNvSpPr>
            <a:spLocks noGrp="1"/>
          </p:cNvSpPr>
          <p:nvPr>
            <p:ph type="dt" sz="half" idx="10"/>
          </p:nvPr>
        </p:nvSpPr>
        <p:spPr/>
        <p:txBody>
          <a:body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CE2FB56B-6965-114F-F23F-9AD03AB6F82E}"/>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6D356A4F-0FE9-F37F-78C3-CE60928DD88A}"/>
              </a:ext>
            </a:extLst>
          </p:cNvPr>
          <p:cNvSpPr>
            <a:spLocks noGrp="1"/>
          </p:cNvSpPr>
          <p:nvPr>
            <p:ph type="sldNum" sz="quarter" idx="12"/>
          </p:nvPr>
        </p:nvSpPr>
        <p:spPr/>
        <p:txBody>
          <a:bodyPr/>
          <a:lstStyle/>
          <a:p>
            <a:fld id="{B7174799-6FB2-46C5-987E-F8666A98EE3C}" type="slidenum">
              <a:rPr lang="es-EC" smtClean="0"/>
              <a:t>‹Nº›</a:t>
            </a:fld>
            <a:endParaRPr lang="es-EC"/>
          </a:p>
        </p:txBody>
      </p:sp>
    </p:spTree>
    <p:extLst>
      <p:ext uri="{BB962C8B-B14F-4D97-AF65-F5344CB8AC3E}">
        <p14:creationId xmlns:p14="http://schemas.microsoft.com/office/powerpoint/2010/main" val="3135150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FE4E53-5F59-406D-9C24-1F33C1B2F7E3}"/>
              </a:ext>
            </a:extLst>
          </p:cNvPr>
          <p:cNvSpPr>
            <a:spLocks noGrp="1"/>
          </p:cNvSpPr>
          <p:nvPr>
            <p:ph type="title"/>
          </p:nvPr>
        </p:nvSpPr>
        <p:spPr>
          <a:xfrm>
            <a:off x="838200" y="817417"/>
            <a:ext cx="10515600" cy="918513"/>
          </a:xfrm>
        </p:spPr>
        <p:txBody>
          <a:bodyPr>
            <a:noAutofit/>
          </a:bodyPr>
          <a:lstStyle>
            <a:lvl1pPr>
              <a:defRPr sz="3600">
                <a:solidFill>
                  <a:srgbClr val="F0B700"/>
                </a:solidFill>
              </a:defRPr>
            </a:lvl1pPr>
          </a:lstStyle>
          <a:p>
            <a:r>
              <a:rPr lang="es-ES" dirty="0"/>
              <a:t>Haga clic para modificar el estilo de título del patrón</a:t>
            </a:r>
            <a:endParaRPr lang="es-EC" dirty="0"/>
          </a:p>
        </p:txBody>
      </p:sp>
      <p:sp>
        <p:nvSpPr>
          <p:cNvPr id="3" name="Marcador de contenido 2">
            <a:extLst>
              <a:ext uri="{FF2B5EF4-FFF2-40B4-BE49-F238E27FC236}">
                <a16:creationId xmlns:a16="http://schemas.microsoft.com/office/drawing/2014/main" id="{B1101226-F168-4C3F-8C3D-1D25DBA84A47}"/>
              </a:ext>
            </a:extLst>
          </p:cNvPr>
          <p:cNvSpPr>
            <a:spLocks noGrp="1"/>
          </p:cNvSpPr>
          <p:nvPr>
            <p:ph sz="half" idx="1"/>
          </p:nvPr>
        </p:nvSpPr>
        <p:spPr>
          <a:xfrm>
            <a:off x="838200" y="1825625"/>
            <a:ext cx="5181600" cy="43513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E97B4B5B-6FF4-4CCC-B800-A8C9C8F6F5CD}"/>
              </a:ext>
            </a:extLst>
          </p:cNvPr>
          <p:cNvSpPr>
            <a:spLocks noGrp="1"/>
          </p:cNvSpPr>
          <p:nvPr>
            <p:ph sz="half" idx="2"/>
          </p:nvPr>
        </p:nvSpPr>
        <p:spPr>
          <a:xfrm>
            <a:off x="6172200" y="1825625"/>
            <a:ext cx="5181600" cy="43513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F5E5FC71-0D9B-47C3-966B-240AF585AF69}"/>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6" name="Marcador de pie de página 5">
            <a:extLst>
              <a:ext uri="{FF2B5EF4-FFF2-40B4-BE49-F238E27FC236}">
                <a16:creationId xmlns:a16="http://schemas.microsoft.com/office/drawing/2014/main" id="{302FA2B6-9D55-45EF-8546-B0E02547D63A}"/>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CD72DAF3-EB68-4E58-805A-2E9449D63F7E}"/>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912377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6800D-5B04-49CD-B53F-04A43EEC8963}"/>
              </a:ext>
            </a:extLst>
          </p:cNvPr>
          <p:cNvSpPr>
            <a:spLocks noGrp="1"/>
          </p:cNvSpPr>
          <p:nvPr>
            <p:ph type="title"/>
          </p:nvPr>
        </p:nvSpPr>
        <p:spPr>
          <a:xfrm>
            <a:off x="839788" y="866776"/>
            <a:ext cx="10515600" cy="823912"/>
          </a:xfrm>
        </p:spPr>
        <p:txBody>
          <a:bodyPr>
            <a:noAutofit/>
          </a:bodyPr>
          <a:lstStyle>
            <a:lvl1pPr>
              <a:defRPr sz="3600">
                <a:solidFill>
                  <a:srgbClr val="F0B700"/>
                </a:solidFill>
              </a:defRPr>
            </a:lvl1pPr>
          </a:lstStyle>
          <a:p>
            <a:r>
              <a:rPr lang="es-ES" dirty="0"/>
              <a:t>Haga clic para modificar el estilo de título del patrón</a:t>
            </a:r>
            <a:endParaRPr lang="es-EC" dirty="0"/>
          </a:p>
        </p:txBody>
      </p:sp>
      <p:sp>
        <p:nvSpPr>
          <p:cNvPr id="3" name="Marcador de texto 2">
            <a:extLst>
              <a:ext uri="{FF2B5EF4-FFF2-40B4-BE49-F238E27FC236}">
                <a16:creationId xmlns:a16="http://schemas.microsoft.com/office/drawing/2014/main" id="{572EEAE8-09EE-4E4F-A8ED-EACF2B80CE2D}"/>
              </a:ext>
            </a:extLst>
          </p:cNvPr>
          <p:cNvSpPr>
            <a:spLocks noGrp="1"/>
          </p:cNvSpPr>
          <p:nvPr>
            <p:ph type="body" idx="1"/>
          </p:nvPr>
        </p:nvSpPr>
        <p:spPr>
          <a:xfrm>
            <a:off x="839788" y="1681163"/>
            <a:ext cx="5157787" cy="823912"/>
          </a:xfrm>
        </p:spPr>
        <p:txBody>
          <a:bodyPr anchor="b"/>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AD79657-3505-4E01-A437-0555438BD5B0}"/>
              </a:ext>
            </a:extLst>
          </p:cNvPr>
          <p:cNvSpPr>
            <a:spLocks noGrp="1"/>
          </p:cNvSpPr>
          <p:nvPr>
            <p:ph sz="half" idx="2"/>
          </p:nvPr>
        </p:nvSpPr>
        <p:spPr>
          <a:xfrm>
            <a:off x="839788" y="2505075"/>
            <a:ext cx="5157787" cy="368458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2CAE897B-FE05-446E-B20F-99ED6FE0026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48F1C2A-3D97-4976-8D28-66C04C171736}"/>
              </a:ext>
            </a:extLst>
          </p:cNvPr>
          <p:cNvSpPr>
            <a:spLocks noGrp="1"/>
          </p:cNvSpPr>
          <p:nvPr>
            <p:ph sz="quarter" idx="4"/>
          </p:nvPr>
        </p:nvSpPr>
        <p:spPr>
          <a:xfrm>
            <a:off x="6172200" y="2505075"/>
            <a:ext cx="5183188" cy="368458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E58FE1F0-F4F5-401C-A203-25E23F438BBC}"/>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8" name="Marcador de pie de página 7">
            <a:extLst>
              <a:ext uri="{FF2B5EF4-FFF2-40B4-BE49-F238E27FC236}">
                <a16:creationId xmlns:a16="http://schemas.microsoft.com/office/drawing/2014/main" id="{FB255BB4-778F-4D68-B2D9-831E2257EDA4}"/>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D243F70A-4958-40CB-8C91-F6518E641BE5}"/>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3082852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1C906F-6D17-4A7B-9DC1-3CBDCB7B1BB4}"/>
              </a:ext>
            </a:extLst>
          </p:cNvPr>
          <p:cNvSpPr>
            <a:spLocks noGrp="1"/>
          </p:cNvSpPr>
          <p:nvPr>
            <p:ph type="title"/>
          </p:nvPr>
        </p:nvSpPr>
        <p:spPr>
          <a:xfrm>
            <a:off x="838200" y="789709"/>
            <a:ext cx="10515600" cy="900979"/>
          </a:xfrm>
        </p:spPr>
        <p:txBody>
          <a:bodyPr>
            <a:noAutofit/>
          </a:bodyPr>
          <a:lstStyle>
            <a:lvl1pPr>
              <a:defRPr sz="3600">
                <a:solidFill>
                  <a:srgbClr val="F0B700"/>
                </a:solidFill>
              </a:defRPr>
            </a:lvl1pPr>
          </a:lstStyle>
          <a:p>
            <a:r>
              <a:rPr lang="es-ES" dirty="0"/>
              <a:t>Haga clic para modificar el estilo de título del patrón</a:t>
            </a:r>
            <a:endParaRPr lang="es-EC" dirty="0"/>
          </a:p>
        </p:txBody>
      </p:sp>
      <p:sp>
        <p:nvSpPr>
          <p:cNvPr id="3" name="Marcador de fecha 2">
            <a:extLst>
              <a:ext uri="{FF2B5EF4-FFF2-40B4-BE49-F238E27FC236}">
                <a16:creationId xmlns:a16="http://schemas.microsoft.com/office/drawing/2014/main" id="{B8DB0315-15FC-4092-AE5E-74A938A068C0}"/>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4" name="Marcador de pie de página 3">
            <a:extLst>
              <a:ext uri="{FF2B5EF4-FFF2-40B4-BE49-F238E27FC236}">
                <a16:creationId xmlns:a16="http://schemas.microsoft.com/office/drawing/2014/main" id="{AE1E63BE-0603-4D2D-B39A-FBBE211EE486}"/>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43DBF8B8-C83B-4D06-BF57-284C83734505}"/>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1637825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C62E53A-DA9D-4E1C-94A9-A8B412A674B9}"/>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3" name="Marcador de pie de página 2">
            <a:extLst>
              <a:ext uri="{FF2B5EF4-FFF2-40B4-BE49-F238E27FC236}">
                <a16:creationId xmlns:a16="http://schemas.microsoft.com/office/drawing/2014/main" id="{971151FD-9498-4A66-BBA7-C439CFE9C5FF}"/>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8BA18C74-44F7-49F3-BD63-C21BE943DA58}"/>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272387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AB1AF-3A6C-4A7D-A5BC-E45B18BA36A3}"/>
              </a:ext>
            </a:extLst>
          </p:cNvPr>
          <p:cNvSpPr>
            <a:spLocks noGrp="1"/>
          </p:cNvSpPr>
          <p:nvPr>
            <p:ph type="title"/>
          </p:nvPr>
        </p:nvSpPr>
        <p:spPr>
          <a:xfrm>
            <a:off x="839788" y="457200"/>
            <a:ext cx="3932237" cy="1600200"/>
          </a:xfrm>
        </p:spPr>
        <p:txBody>
          <a:bodyPr anchor="b"/>
          <a:lstStyle>
            <a:lvl1pPr>
              <a:defRPr sz="3200">
                <a:solidFill>
                  <a:srgbClr val="F0B700"/>
                </a:solidFill>
              </a:defRPr>
            </a:lvl1pPr>
          </a:lstStyle>
          <a:p>
            <a:r>
              <a:rPr lang="es-ES" dirty="0"/>
              <a:t>Haga clic para modificar el estilo de título del patrón</a:t>
            </a:r>
            <a:endParaRPr lang="es-EC" dirty="0"/>
          </a:p>
        </p:txBody>
      </p:sp>
      <p:sp>
        <p:nvSpPr>
          <p:cNvPr id="3" name="Marcador de contenido 2">
            <a:extLst>
              <a:ext uri="{FF2B5EF4-FFF2-40B4-BE49-F238E27FC236}">
                <a16:creationId xmlns:a16="http://schemas.microsoft.com/office/drawing/2014/main" id="{B6095936-3BF8-4931-AEC3-59143EBE8A11}"/>
              </a:ext>
            </a:extLst>
          </p:cNvPr>
          <p:cNvSpPr>
            <a:spLocks noGrp="1"/>
          </p:cNvSpPr>
          <p:nvPr>
            <p:ph idx="1"/>
          </p:nvPr>
        </p:nvSpPr>
        <p:spPr>
          <a:xfrm>
            <a:off x="5183188" y="987425"/>
            <a:ext cx="6172200" cy="4873625"/>
          </a:xfrm>
        </p:spPr>
        <p:txBody>
          <a:bodyPr/>
          <a:lstStyle>
            <a:lvl1pPr>
              <a:defRPr sz="3200">
                <a:solidFill>
                  <a:schemeClr val="tx1">
                    <a:lumMod val="75000"/>
                    <a:lumOff val="25000"/>
                  </a:schemeClr>
                </a:solidFill>
              </a:defRPr>
            </a:lvl1pPr>
            <a:lvl2pPr>
              <a:defRPr sz="2800">
                <a:solidFill>
                  <a:schemeClr val="tx1">
                    <a:lumMod val="75000"/>
                    <a:lumOff val="25000"/>
                  </a:schemeClr>
                </a:solidFill>
              </a:defRPr>
            </a:lvl2pPr>
            <a:lvl3pPr>
              <a:defRPr sz="24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EC" dirty="0"/>
          </a:p>
        </p:txBody>
      </p:sp>
      <p:sp>
        <p:nvSpPr>
          <p:cNvPr id="4" name="Marcador de texto 3">
            <a:extLst>
              <a:ext uri="{FF2B5EF4-FFF2-40B4-BE49-F238E27FC236}">
                <a16:creationId xmlns:a16="http://schemas.microsoft.com/office/drawing/2014/main" id="{7932CF39-AF70-45AF-9ADF-544C7EAC481B}"/>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7A0355-69C7-4E55-9A91-AE8608A86E67}"/>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6" name="Marcador de pie de página 5">
            <a:extLst>
              <a:ext uri="{FF2B5EF4-FFF2-40B4-BE49-F238E27FC236}">
                <a16:creationId xmlns:a16="http://schemas.microsoft.com/office/drawing/2014/main" id="{C6179C6F-7AF5-494E-AF91-768CC0219D48}"/>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92F8D7A3-99B0-4AD4-AFB4-9298D0E727D1}"/>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332005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F39E79-A46F-436D-A1B1-34514D59C373}"/>
              </a:ext>
            </a:extLst>
          </p:cNvPr>
          <p:cNvSpPr>
            <a:spLocks noGrp="1"/>
          </p:cNvSpPr>
          <p:nvPr>
            <p:ph type="title"/>
          </p:nvPr>
        </p:nvSpPr>
        <p:spPr>
          <a:xfrm>
            <a:off x="839788" y="457200"/>
            <a:ext cx="3932237" cy="1600200"/>
          </a:xfrm>
        </p:spPr>
        <p:txBody>
          <a:bodyPr anchor="b"/>
          <a:lstStyle>
            <a:lvl1pPr>
              <a:defRPr sz="3200">
                <a:solidFill>
                  <a:srgbClr val="F0B700"/>
                </a:solidFill>
              </a:defRPr>
            </a:lvl1pPr>
          </a:lstStyle>
          <a:p>
            <a:r>
              <a:rPr lang="es-ES" dirty="0"/>
              <a:t>Haga clic para modificar el estilo de título del patrón</a:t>
            </a:r>
            <a:endParaRPr lang="es-EC" dirty="0"/>
          </a:p>
        </p:txBody>
      </p:sp>
      <p:sp>
        <p:nvSpPr>
          <p:cNvPr id="3" name="Marcador de posición de imagen 2">
            <a:extLst>
              <a:ext uri="{FF2B5EF4-FFF2-40B4-BE49-F238E27FC236}">
                <a16:creationId xmlns:a16="http://schemas.microsoft.com/office/drawing/2014/main" id="{75E2FA73-B955-4F73-B13F-C3DB5FCEDD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BF3A9068-8406-4B82-B2B4-DED25E97490E}"/>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0152DDC-7D42-4E3C-A0E6-27DCEB1D1A5A}"/>
              </a:ext>
            </a:extLst>
          </p:cNvPr>
          <p:cNvSpPr>
            <a:spLocks noGrp="1"/>
          </p:cNvSpPr>
          <p:nvPr>
            <p:ph type="dt" sz="half" idx="10"/>
          </p:nvPr>
        </p:nvSpPr>
        <p:spPr/>
        <p:txBody>
          <a:bodyPr/>
          <a:lstStyle/>
          <a:p>
            <a:fld id="{E94F1980-1F96-4C72-BC52-AB690A299606}" type="datetimeFigureOut">
              <a:rPr lang="es-EC" smtClean="0"/>
              <a:t>8/10/2023</a:t>
            </a:fld>
            <a:endParaRPr lang="es-EC"/>
          </a:p>
        </p:txBody>
      </p:sp>
      <p:sp>
        <p:nvSpPr>
          <p:cNvPr id="6" name="Marcador de pie de página 5">
            <a:extLst>
              <a:ext uri="{FF2B5EF4-FFF2-40B4-BE49-F238E27FC236}">
                <a16:creationId xmlns:a16="http://schemas.microsoft.com/office/drawing/2014/main" id="{195EF50F-A41B-40A7-B1AA-BED9FB19153C}"/>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7A8CBCF0-234E-455E-AD9F-2E85388E9AAB}"/>
              </a:ext>
            </a:extLst>
          </p:cNvPr>
          <p:cNvSpPr>
            <a:spLocks noGrp="1"/>
          </p:cNvSpPr>
          <p:nvPr>
            <p:ph type="sldNum" sz="quarter" idx="12"/>
          </p:nvPr>
        </p:nvSpPr>
        <p:spPr/>
        <p:txBody>
          <a:bodyPr/>
          <a:lstStyle/>
          <a:p>
            <a:fld id="{4AA3E53E-808A-4BEC-B8D6-385C017600E5}" type="slidenum">
              <a:rPr lang="es-EC" smtClean="0"/>
              <a:t>‹Nº›</a:t>
            </a:fld>
            <a:endParaRPr lang="es-EC"/>
          </a:p>
        </p:txBody>
      </p:sp>
    </p:spTree>
    <p:extLst>
      <p:ext uri="{BB962C8B-B14F-4D97-AF65-F5344CB8AC3E}">
        <p14:creationId xmlns:p14="http://schemas.microsoft.com/office/powerpoint/2010/main" val="1831695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D07B4D2-9BCD-4DDC-8928-F94ABAA1590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título 1">
            <a:extLst>
              <a:ext uri="{FF2B5EF4-FFF2-40B4-BE49-F238E27FC236}">
                <a16:creationId xmlns:a16="http://schemas.microsoft.com/office/drawing/2014/main" id="{094517E5-B96F-4A98-ABD4-0782CD7AC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EC" dirty="0"/>
          </a:p>
        </p:txBody>
      </p:sp>
      <p:sp>
        <p:nvSpPr>
          <p:cNvPr id="3" name="Marcador de texto 2">
            <a:extLst>
              <a:ext uri="{FF2B5EF4-FFF2-40B4-BE49-F238E27FC236}">
                <a16:creationId xmlns:a16="http://schemas.microsoft.com/office/drawing/2014/main" id="{9901170C-5DDA-40DE-B061-AEB8D65EE8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EC" dirty="0"/>
          </a:p>
        </p:txBody>
      </p:sp>
      <p:sp>
        <p:nvSpPr>
          <p:cNvPr id="4" name="Marcador de fecha 3">
            <a:extLst>
              <a:ext uri="{FF2B5EF4-FFF2-40B4-BE49-F238E27FC236}">
                <a16:creationId xmlns:a16="http://schemas.microsoft.com/office/drawing/2014/main" id="{29236687-FEE9-4E9F-A7C8-A6FE0D62C4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F1980-1F96-4C72-BC52-AB690A299606}" type="datetimeFigureOut">
              <a:rPr lang="es-EC" smtClean="0"/>
              <a:t>8/10/2023</a:t>
            </a:fld>
            <a:endParaRPr lang="es-EC"/>
          </a:p>
        </p:txBody>
      </p:sp>
      <p:sp>
        <p:nvSpPr>
          <p:cNvPr id="5" name="Marcador de pie de página 4">
            <a:extLst>
              <a:ext uri="{FF2B5EF4-FFF2-40B4-BE49-F238E27FC236}">
                <a16:creationId xmlns:a16="http://schemas.microsoft.com/office/drawing/2014/main" id="{3AF1C877-2C16-42F2-B7E0-F52C4A7B40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id="{C03788A5-2104-41F2-B20C-DCA2292E1769}"/>
              </a:ext>
            </a:extLst>
          </p:cNvPr>
          <p:cNvSpPr>
            <a:spLocks noGrp="1"/>
          </p:cNvSpPr>
          <p:nvPr>
            <p:ph type="sldNum" sz="quarter" idx="4"/>
          </p:nvPr>
        </p:nvSpPr>
        <p:spPr>
          <a:xfrm>
            <a:off x="8610600" y="620394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A3E53E-808A-4BEC-B8D6-385C017600E5}" type="slidenum">
              <a:rPr lang="es-EC" smtClean="0"/>
              <a:t>‹Nº›</a:t>
            </a:fld>
            <a:endParaRPr lang="es-EC"/>
          </a:p>
        </p:txBody>
      </p:sp>
    </p:spTree>
    <p:extLst>
      <p:ext uri="{BB962C8B-B14F-4D97-AF65-F5344CB8AC3E}">
        <p14:creationId xmlns:p14="http://schemas.microsoft.com/office/powerpoint/2010/main" val="2377921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F0B7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agen 7" descr="Gráfico&#10;&#10;Descripción generada automáticamente">
            <a:extLst>
              <a:ext uri="{FF2B5EF4-FFF2-40B4-BE49-F238E27FC236}">
                <a16:creationId xmlns:a16="http://schemas.microsoft.com/office/drawing/2014/main" id="{75B33843-E978-02AD-DB91-41728F79572E}"/>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título 1">
            <a:extLst>
              <a:ext uri="{FF2B5EF4-FFF2-40B4-BE49-F238E27FC236}">
                <a16:creationId xmlns:a16="http://schemas.microsoft.com/office/drawing/2014/main" id="{6D901139-B8EC-D1A4-1918-8397000BDA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EC" dirty="0"/>
          </a:p>
        </p:txBody>
      </p:sp>
      <p:sp>
        <p:nvSpPr>
          <p:cNvPr id="3" name="Marcador de texto 2">
            <a:extLst>
              <a:ext uri="{FF2B5EF4-FFF2-40B4-BE49-F238E27FC236}">
                <a16:creationId xmlns:a16="http://schemas.microsoft.com/office/drawing/2014/main" id="{F9FF67CF-04F3-70DB-051A-1FE20AEFC3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84E242A8-FC21-6B9C-20AB-489C759727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CD55E-163A-455A-8D74-AD1800E84300}" type="datetimeFigureOut">
              <a:rPr lang="es-EC" smtClean="0"/>
              <a:t>8/10/2023</a:t>
            </a:fld>
            <a:endParaRPr lang="es-EC"/>
          </a:p>
        </p:txBody>
      </p:sp>
      <p:sp>
        <p:nvSpPr>
          <p:cNvPr id="5" name="Marcador de pie de página 4">
            <a:extLst>
              <a:ext uri="{FF2B5EF4-FFF2-40B4-BE49-F238E27FC236}">
                <a16:creationId xmlns:a16="http://schemas.microsoft.com/office/drawing/2014/main" id="{5FB2096F-4710-D985-E35C-A836BFBEEC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id="{094031F8-8090-9C30-59D0-AADCDB919E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91DF2E-5E3B-441C-89FD-8E9881D5B97D}" type="slidenum">
              <a:rPr lang="es-EC" smtClean="0"/>
              <a:t>‹Nº›</a:t>
            </a:fld>
            <a:endParaRPr lang="es-EC"/>
          </a:p>
        </p:txBody>
      </p:sp>
    </p:spTree>
    <p:extLst>
      <p:ext uri="{BB962C8B-B14F-4D97-AF65-F5344CB8AC3E}">
        <p14:creationId xmlns:p14="http://schemas.microsoft.com/office/powerpoint/2010/main" val="3350193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F0B7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51F92EB-C79D-41AC-93DD-1EEE07BE894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título 1">
            <a:extLst>
              <a:ext uri="{FF2B5EF4-FFF2-40B4-BE49-F238E27FC236}">
                <a16:creationId xmlns:a16="http://schemas.microsoft.com/office/drawing/2014/main" id="{D98DBFD3-C253-E621-832E-28358E0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EC" dirty="0"/>
          </a:p>
        </p:txBody>
      </p:sp>
      <p:sp>
        <p:nvSpPr>
          <p:cNvPr id="3" name="Marcador de texto 2">
            <a:extLst>
              <a:ext uri="{FF2B5EF4-FFF2-40B4-BE49-F238E27FC236}">
                <a16:creationId xmlns:a16="http://schemas.microsoft.com/office/drawing/2014/main" id="{8613AE81-CED0-7508-B876-353B238EF6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E651BAE5-C2E6-63B2-B48A-3D692F3ED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6503A-587C-43D0-BF59-251523B6B56C}" type="datetimeFigureOut">
              <a:rPr lang="es-EC" smtClean="0"/>
              <a:t>8/10/2023</a:t>
            </a:fld>
            <a:endParaRPr lang="es-EC"/>
          </a:p>
        </p:txBody>
      </p:sp>
      <p:sp>
        <p:nvSpPr>
          <p:cNvPr id="5" name="Marcador de pie de página 4">
            <a:extLst>
              <a:ext uri="{FF2B5EF4-FFF2-40B4-BE49-F238E27FC236}">
                <a16:creationId xmlns:a16="http://schemas.microsoft.com/office/drawing/2014/main" id="{69151962-D3A2-AF9B-C7F5-690243610A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id="{7A4208C7-6218-0459-4067-D00ABEF135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74799-6FB2-46C5-987E-F8666A98EE3C}" type="slidenum">
              <a:rPr lang="es-EC" smtClean="0"/>
              <a:t>‹Nº›</a:t>
            </a:fld>
            <a:endParaRPr lang="es-EC"/>
          </a:p>
        </p:txBody>
      </p:sp>
    </p:spTree>
    <p:extLst>
      <p:ext uri="{BB962C8B-B14F-4D97-AF65-F5344CB8AC3E}">
        <p14:creationId xmlns:p14="http://schemas.microsoft.com/office/powerpoint/2010/main" val="205810489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rgbClr val="F0B7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892848-90CE-4345-A008-BBF3D0007D1A}"/>
              </a:ext>
            </a:extLst>
          </p:cNvPr>
          <p:cNvSpPr>
            <a:spLocks noGrp="1"/>
          </p:cNvSpPr>
          <p:nvPr>
            <p:ph type="ctrTitle"/>
          </p:nvPr>
        </p:nvSpPr>
        <p:spPr>
          <a:xfrm>
            <a:off x="4782237" y="594110"/>
            <a:ext cx="5204445" cy="2481486"/>
          </a:xfrm>
        </p:spPr>
        <p:txBody>
          <a:bodyPr>
            <a:normAutofit/>
          </a:bodyPr>
          <a:lstStyle/>
          <a:p>
            <a:r>
              <a:rPr lang="es-EC" dirty="0"/>
              <a:t>Evolución de las Computadoras</a:t>
            </a:r>
          </a:p>
        </p:txBody>
      </p:sp>
      <p:sp>
        <p:nvSpPr>
          <p:cNvPr id="3" name="Subtítulo 2">
            <a:extLst>
              <a:ext uri="{FF2B5EF4-FFF2-40B4-BE49-F238E27FC236}">
                <a16:creationId xmlns:a16="http://schemas.microsoft.com/office/drawing/2014/main" id="{9BE72425-3523-42F9-824F-3A719446FE35}"/>
              </a:ext>
            </a:extLst>
          </p:cNvPr>
          <p:cNvSpPr>
            <a:spLocks noGrp="1"/>
          </p:cNvSpPr>
          <p:nvPr>
            <p:ph type="subTitle" idx="1"/>
          </p:nvPr>
        </p:nvSpPr>
        <p:spPr>
          <a:xfrm>
            <a:off x="4025560" y="2780321"/>
            <a:ext cx="6561758" cy="1648244"/>
          </a:xfrm>
        </p:spPr>
        <p:txBody>
          <a:bodyPr>
            <a:normAutofit fontScale="47500" lnSpcReduction="20000"/>
          </a:bodyPr>
          <a:lstStyle/>
          <a:p>
            <a:pPr lvl="0" algn="ctr">
              <a:spcBef>
                <a:spcPts val="0"/>
              </a:spcBef>
              <a:buClr>
                <a:schemeClr val="dk1"/>
              </a:buClr>
              <a:buSzPct val="100000"/>
            </a:pPr>
            <a:r>
              <a:rPr lang="es-419" dirty="0"/>
              <a:t>Facultad</a:t>
            </a:r>
          </a:p>
          <a:p>
            <a:pPr lvl="0" algn="ctr">
              <a:spcBef>
                <a:spcPts val="0"/>
              </a:spcBef>
              <a:buClr>
                <a:schemeClr val="dk1"/>
              </a:buClr>
              <a:buSzPct val="100000"/>
            </a:pPr>
            <a:r>
              <a:rPr lang="es-419" dirty="0"/>
              <a:t>Digital </a:t>
            </a:r>
            <a:r>
              <a:rPr lang="es-419" dirty="0" err="1"/>
              <a:t>School</a:t>
            </a:r>
            <a:endParaRPr lang="es-419" dirty="0"/>
          </a:p>
          <a:p>
            <a:pPr lvl="0" algn="ctr">
              <a:spcBef>
                <a:spcPts val="0"/>
              </a:spcBef>
              <a:buClr>
                <a:schemeClr val="dk1"/>
              </a:buClr>
              <a:buSzPct val="100000"/>
            </a:pPr>
            <a:endParaRPr lang="es-419" dirty="0"/>
          </a:p>
          <a:p>
            <a:pPr lvl="0" algn="ctr">
              <a:spcBef>
                <a:spcPts val="0"/>
              </a:spcBef>
              <a:buClr>
                <a:schemeClr val="dk1"/>
              </a:buClr>
              <a:buSzPct val="100000"/>
            </a:pPr>
            <a:r>
              <a:rPr lang="es-419" dirty="0"/>
              <a:t>Carrera</a:t>
            </a:r>
          </a:p>
          <a:p>
            <a:pPr algn="ctr">
              <a:spcBef>
                <a:spcPts val="0"/>
              </a:spcBef>
              <a:buClr>
                <a:schemeClr val="dk1"/>
              </a:buClr>
              <a:buSzPct val="100000"/>
            </a:pPr>
            <a:r>
              <a:rPr lang="es-MX" dirty="0"/>
              <a:t>Ingeniería de Software</a:t>
            </a:r>
          </a:p>
          <a:p>
            <a:pPr algn="ctr">
              <a:spcBef>
                <a:spcPts val="0"/>
              </a:spcBef>
              <a:buClr>
                <a:schemeClr val="dk1"/>
              </a:buClr>
              <a:buSzPct val="100000"/>
            </a:pPr>
            <a:endParaRPr lang="es-419" dirty="0"/>
          </a:p>
          <a:p>
            <a:pPr lvl="0" algn="ctr">
              <a:spcBef>
                <a:spcPts val="0"/>
              </a:spcBef>
              <a:buClr>
                <a:schemeClr val="dk1"/>
              </a:buClr>
              <a:buSzPct val="100000"/>
            </a:pPr>
            <a:r>
              <a:rPr lang="es-419" dirty="0"/>
              <a:t>Nombre Asignatura</a:t>
            </a:r>
          </a:p>
          <a:p>
            <a:pPr algn="ctr">
              <a:spcBef>
                <a:spcPts val="0"/>
              </a:spcBef>
              <a:buClr>
                <a:schemeClr val="dk1"/>
              </a:buClr>
              <a:buSzPct val="100000"/>
            </a:pPr>
            <a:r>
              <a:rPr lang="es-EC" dirty="0"/>
              <a:t>Arquitectura de Computadoras</a:t>
            </a:r>
            <a:endParaRPr lang="es-MX" dirty="0"/>
          </a:p>
          <a:p>
            <a:pPr lvl="0" algn="ctr">
              <a:spcBef>
                <a:spcPts val="0"/>
              </a:spcBef>
              <a:buClr>
                <a:schemeClr val="dk1"/>
              </a:buClr>
              <a:buSzPct val="100000"/>
            </a:pPr>
            <a:endParaRPr lang="es-419" dirty="0"/>
          </a:p>
          <a:p>
            <a:pPr lvl="0" algn="ctr">
              <a:spcBef>
                <a:spcPts val="0"/>
              </a:spcBef>
              <a:buClr>
                <a:schemeClr val="dk1"/>
              </a:buClr>
              <a:buSzPct val="100000"/>
            </a:pPr>
            <a:endParaRPr lang="es-EC" dirty="0"/>
          </a:p>
        </p:txBody>
      </p:sp>
      <p:sp>
        <p:nvSpPr>
          <p:cNvPr id="4" name="Google Shape;88;p1">
            <a:extLst>
              <a:ext uri="{FF2B5EF4-FFF2-40B4-BE49-F238E27FC236}">
                <a16:creationId xmlns:a16="http://schemas.microsoft.com/office/drawing/2014/main" id="{102E8FBB-8A40-4CA7-BEF4-E0B13B6FC1F3}"/>
              </a:ext>
            </a:extLst>
          </p:cNvPr>
          <p:cNvSpPr txBox="1">
            <a:spLocks/>
          </p:cNvSpPr>
          <p:nvPr/>
        </p:nvSpPr>
        <p:spPr>
          <a:xfrm>
            <a:off x="3345411" y="4924535"/>
            <a:ext cx="8070300" cy="1072854"/>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accent1">
                    <a:lumMod val="7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spcBef>
                <a:spcPts val="0"/>
              </a:spcBef>
              <a:buClr>
                <a:schemeClr val="dk1"/>
              </a:buClr>
              <a:buSzPts val="2400"/>
            </a:pPr>
            <a:r>
              <a:rPr lang="es-MX" sz="1600" dirty="0"/>
              <a:t>Integrantes del grupo:</a:t>
            </a:r>
          </a:p>
          <a:p>
            <a:pPr algn="ctr">
              <a:spcBef>
                <a:spcPts val="0"/>
              </a:spcBef>
              <a:buClr>
                <a:schemeClr val="dk1"/>
              </a:buClr>
              <a:buSzPts val="2400"/>
            </a:pPr>
            <a:r>
              <a:rPr lang="es-MX" sz="1600" dirty="0"/>
              <a:t>Johnny Palaguachi </a:t>
            </a:r>
          </a:p>
          <a:p>
            <a:pPr algn="ctr">
              <a:spcBef>
                <a:spcPts val="0"/>
              </a:spcBef>
              <a:buClr>
                <a:schemeClr val="dk1"/>
              </a:buClr>
              <a:buSzPts val="2400"/>
            </a:pPr>
            <a:endParaRPr lang="es-MX" sz="1600" dirty="0"/>
          </a:p>
          <a:p>
            <a:pPr algn="ctr">
              <a:spcBef>
                <a:spcPts val="0"/>
              </a:spcBef>
              <a:buClr>
                <a:schemeClr val="dk1"/>
              </a:buClr>
              <a:buSzPts val="2400"/>
            </a:pPr>
            <a:r>
              <a:rPr lang="es-MX" sz="1600" dirty="0"/>
              <a:t>Fecha:08-10-2023</a:t>
            </a:r>
          </a:p>
        </p:txBody>
      </p:sp>
    </p:spTree>
    <p:extLst>
      <p:ext uri="{BB962C8B-B14F-4D97-AF65-F5344CB8AC3E}">
        <p14:creationId xmlns:p14="http://schemas.microsoft.com/office/powerpoint/2010/main" val="1183498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2407A-0987-4D3B-BE72-ED10594EBC33}"/>
              </a:ext>
            </a:extLst>
          </p:cNvPr>
          <p:cNvSpPr>
            <a:spLocks noGrp="1"/>
          </p:cNvSpPr>
          <p:nvPr>
            <p:ph type="title"/>
          </p:nvPr>
        </p:nvSpPr>
        <p:spPr/>
        <p:txBody>
          <a:bodyPr/>
          <a:lstStyle/>
          <a:p>
            <a:r>
              <a:rPr lang="es-419" b="1" dirty="0"/>
              <a:t>Conclusiones</a:t>
            </a:r>
            <a:endParaRPr lang="es-EC" dirty="0"/>
          </a:p>
        </p:txBody>
      </p:sp>
      <p:sp>
        <p:nvSpPr>
          <p:cNvPr id="3" name="Marcador de contenido 2">
            <a:extLst>
              <a:ext uri="{FF2B5EF4-FFF2-40B4-BE49-F238E27FC236}">
                <a16:creationId xmlns:a16="http://schemas.microsoft.com/office/drawing/2014/main" id="{D0179C7C-F8A8-44A1-9567-3F1FCE334617}"/>
              </a:ext>
            </a:extLst>
          </p:cNvPr>
          <p:cNvSpPr>
            <a:spLocks noGrp="1"/>
          </p:cNvSpPr>
          <p:nvPr>
            <p:ph idx="1"/>
          </p:nvPr>
        </p:nvSpPr>
        <p:spPr/>
        <p:txBody>
          <a:bodyPr>
            <a:normAutofit fontScale="92500"/>
          </a:bodyPr>
          <a:lstStyle/>
          <a:p>
            <a:r>
              <a:rPr lang="es-MX" dirty="0"/>
              <a:t>La evolución del computador a lo largo de las generaciones ha sido marcada por avances significativos en términos de tamaño, velocidad, capacidad de procesamiento y usabilidad. Desde sus inicios con dispositivos como el ábaco hasta las computadoras de la sexta generación con capacidades de procesamiento asombrosas y comunicación en lenguaje natural, se ha producido un progreso tecnológico impresionante.</a:t>
            </a:r>
          </a:p>
          <a:p>
            <a:endParaRPr lang="es-MX" dirty="0"/>
          </a:p>
          <a:p>
            <a:r>
              <a:rPr lang="es-MX" dirty="0"/>
              <a:t>Las guerras, como la Segunda Guerra Mundial, desempeñaron un papel crucial en el impulso y desarrollo de los computadores, destacando la importancia de la tecnología en el contexto histórico. Además, la transición de los tubos al vacío a los transistores y, posteriormente, a los circuitos integrados, revolucionó la industria informática y permitió la miniaturización y la reducción del consumo de energía, lo que finalmente llevó a la creación de computadoras más accesibles y versátiles en la quinta y sexta generación.</a:t>
            </a:r>
          </a:p>
          <a:p>
            <a:endParaRPr lang="es-EC" dirty="0"/>
          </a:p>
        </p:txBody>
      </p:sp>
    </p:spTree>
    <p:extLst>
      <p:ext uri="{BB962C8B-B14F-4D97-AF65-F5344CB8AC3E}">
        <p14:creationId xmlns:p14="http://schemas.microsoft.com/office/powerpoint/2010/main" val="243603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BBC2EB-7FA2-44A9-AEBF-98E8570D04B9}"/>
              </a:ext>
            </a:extLst>
          </p:cNvPr>
          <p:cNvSpPr>
            <a:spLocks noGrp="1"/>
          </p:cNvSpPr>
          <p:nvPr>
            <p:ph type="title"/>
          </p:nvPr>
        </p:nvSpPr>
        <p:spPr/>
        <p:txBody>
          <a:bodyPr/>
          <a:lstStyle/>
          <a:p>
            <a:r>
              <a:rPr lang="es-419" b="1" dirty="0"/>
              <a:t>Referencias</a:t>
            </a:r>
            <a:endParaRPr lang="es-EC" dirty="0"/>
          </a:p>
        </p:txBody>
      </p:sp>
      <p:sp>
        <p:nvSpPr>
          <p:cNvPr id="3" name="Marcador de contenido 2">
            <a:extLst>
              <a:ext uri="{FF2B5EF4-FFF2-40B4-BE49-F238E27FC236}">
                <a16:creationId xmlns:a16="http://schemas.microsoft.com/office/drawing/2014/main" id="{D0B4FCBF-01AB-4EA0-9661-ACD565B6D738}"/>
              </a:ext>
            </a:extLst>
          </p:cNvPr>
          <p:cNvSpPr>
            <a:spLocks noGrp="1"/>
          </p:cNvSpPr>
          <p:nvPr>
            <p:ph idx="1"/>
          </p:nvPr>
        </p:nvSpPr>
        <p:spPr/>
        <p:txBody>
          <a:bodyPr/>
          <a:lstStyle/>
          <a:p>
            <a:r>
              <a:rPr lang="es-MX" dirty="0"/>
              <a:t>OVIEDO REGINO, E. M. Lógica de programación orientada a objetos. ed. Bogotá: </a:t>
            </a:r>
            <a:r>
              <a:rPr lang="es-MX" dirty="0" err="1"/>
              <a:t>Ecoe</a:t>
            </a:r>
            <a:r>
              <a:rPr lang="es-MX" dirty="0"/>
              <a:t> Ediciones, 2015. 444 p. Disponible en: https://elibro.net/es/ereader/uisekecuador/70431?page=15. Consultado en: 09 Oct 2023</a:t>
            </a:r>
            <a:endParaRPr lang="es-EC" dirty="0"/>
          </a:p>
        </p:txBody>
      </p:sp>
    </p:spTree>
    <p:extLst>
      <p:ext uri="{BB962C8B-B14F-4D97-AF65-F5344CB8AC3E}">
        <p14:creationId xmlns:p14="http://schemas.microsoft.com/office/powerpoint/2010/main" val="3080298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C3D1BE5-301F-433D-9EE8-3BAF8F591BB2}"/>
              </a:ext>
            </a:extLst>
          </p:cNvPr>
          <p:cNvSpPr/>
          <p:nvPr/>
        </p:nvSpPr>
        <p:spPr>
          <a:xfrm>
            <a:off x="4891375" y="1069545"/>
            <a:ext cx="2409249" cy="369332"/>
          </a:xfrm>
          <a:prstGeom prst="rect">
            <a:avLst/>
          </a:prstGeom>
        </p:spPr>
        <p:txBody>
          <a:bodyPr wrap="none">
            <a:spAutoFit/>
          </a:bodyPr>
          <a:lstStyle/>
          <a:p>
            <a:r>
              <a:rPr lang="es-419" b="1" dirty="0">
                <a:solidFill>
                  <a:srgbClr val="FF0000"/>
                </a:solidFill>
              </a:rPr>
              <a:t>Gracias por su atención</a:t>
            </a:r>
            <a:endParaRPr lang="es-EC" dirty="0"/>
          </a:p>
        </p:txBody>
      </p:sp>
      <p:sp>
        <p:nvSpPr>
          <p:cNvPr id="3" name="Rectángulo 2">
            <a:extLst>
              <a:ext uri="{FF2B5EF4-FFF2-40B4-BE49-F238E27FC236}">
                <a16:creationId xmlns:a16="http://schemas.microsoft.com/office/drawing/2014/main" id="{BA0822E9-343A-49A8-A89E-AA91E4225F71}"/>
              </a:ext>
            </a:extLst>
          </p:cNvPr>
          <p:cNvSpPr/>
          <p:nvPr/>
        </p:nvSpPr>
        <p:spPr>
          <a:xfrm>
            <a:off x="3401767" y="4036656"/>
            <a:ext cx="5388463" cy="584775"/>
          </a:xfrm>
          <a:prstGeom prst="rect">
            <a:avLst/>
          </a:prstGeom>
        </p:spPr>
        <p:txBody>
          <a:bodyPr wrap="none">
            <a:spAutoFit/>
          </a:bodyPr>
          <a:lstStyle/>
          <a:p>
            <a:r>
              <a:rPr lang="es-419" sz="3200" dirty="0"/>
              <a:t>Evolución de las Computadoras</a:t>
            </a:r>
            <a:endParaRPr lang="es-EC" sz="3200" dirty="0"/>
          </a:p>
        </p:txBody>
      </p:sp>
      <p:sp>
        <p:nvSpPr>
          <p:cNvPr id="4" name="Google Shape;150;g1e2578027ee_0_0">
            <a:extLst>
              <a:ext uri="{FF2B5EF4-FFF2-40B4-BE49-F238E27FC236}">
                <a16:creationId xmlns:a16="http://schemas.microsoft.com/office/drawing/2014/main" id="{D9F32606-7B4A-48E9-AE6C-B68938D1EA2C}"/>
              </a:ext>
            </a:extLst>
          </p:cNvPr>
          <p:cNvSpPr txBox="1">
            <a:spLocks noGrp="1"/>
          </p:cNvSpPr>
          <p:nvPr>
            <p:ph type="subTitle" idx="1"/>
          </p:nvPr>
        </p:nvSpPr>
        <p:spPr>
          <a:xfrm>
            <a:off x="1994131" y="4687171"/>
            <a:ext cx="8203738" cy="1235291"/>
          </a:xfrm>
          <a:prstGeom prst="rect">
            <a:avLst/>
          </a:prstGeom>
          <a:noFill/>
          <a:ln>
            <a:noFill/>
          </a:ln>
        </p:spPr>
        <p:txBody>
          <a:bodyPr spcFirstLastPara="1" wrap="square" lIns="91425" tIns="45700" rIns="91425" bIns="45700" anchor="t" anchorCtr="0">
            <a:normAutofit fontScale="92500" lnSpcReduction="10000"/>
          </a:bodyPr>
          <a:lstStyle/>
          <a:p>
            <a:pPr lvl="0">
              <a:spcBef>
                <a:spcPts val="0"/>
              </a:spcBef>
              <a:buClr>
                <a:schemeClr val="dk1"/>
              </a:buClr>
              <a:buSzPts val="2400"/>
            </a:pPr>
            <a:r>
              <a:rPr lang="es-MX" dirty="0"/>
              <a:t>Integrantes del grupo:</a:t>
            </a:r>
          </a:p>
          <a:p>
            <a:pPr lvl="0">
              <a:spcBef>
                <a:spcPts val="0"/>
              </a:spcBef>
              <a:buClr>
                <a:schemeClr val="dk1"/>
              </a:buClr>
              <a:buSzPts val="2400"/>
            </a:pPr>
            <a:r>
              <a:rPr lang="es-MX" dirty="0"/>
              <a:t>Johnny Palaguachi </a:t>
            </a:r>
          </a:p>
          <a:p>
            <a:pPr lvl="0">
              <a:spcBef>
                <a:spcPts val="0"/>
              </a:spcBef>
              <a:buClr>
                <a:schemeClr val="dk1"/>
              </a:buClr>
              <a:buSzPts val="2400"/>
            </a:pPr>
            <a:endParaRPr lang="es-MX" dirty="0"/>
          </a:p>
          <a:p>
            <a:pPr lvl="0">
              <a:spcBef>
                <a:spcPts val="0"/>
              </a:spcBef>
              <a:buClr>
                <a:schemeClr val="dk1"/>
              </a:buClr>
              <a:buSzPts val="2400"/>
            </a:pPr>
            <a:r>
              <a:rPr lang="es-MX" dirty="0"/>
              <a:t>Fecha:08-10-2023</a:t>
            </a:r>
          </a:p>
        </p:txBody>
      </p:sp>
    </p:spTree>
    <p:extLst>
      <p:ext uri="{BB962C8B-B14F-4D97-AF65-F5344CB8AC3E}">
        <p14:creationId xmlns:p14="http://schemas.microsoft.com/office/powerpoint/2010/main" val="1316428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274CDF-4B76-B3D7-26BC-131C99DB80BE}"/>
              </a:ext>
            </a:extLst>
          </p:cNvPr>
          <p:cNvSpPr>
            <a:spLocks noGrp="1"/>
          </p:cNvSpPr>
          <p:nvPr>
            <p:ph type="title"/>
          </p:nvPr>
        </p:nvSpPr>
        <p:spPr/>
        <p:txBody>
          <a:bodyPr/>
          <a:lstStyle/>
          <a:p>
            <a:r>
              <a:rPr lang="es-419" b="1" dirty="0"/>
              <a:t>Motivación</a:t>
            </a:r>
            <a:endParaRPr lang="es-EC" dirty="0"/>
          </a:p>
        </p:txBody>
      </p:sp>
      <p:sp>
        <p:nvSpPr>
          <p:cNvPr id="3" name="Marcador de contenido 2">
            <a:extLst>
              <a:ext uri="{FF2B5EF4-FFF2-40B4-BE49-F238E27FC236}">
                <a16:creationId xmlns:a16="http://schemas.microsoft.com/office/drawing/2014/main" id="{CD7D734F-4D77-E85A-3343-CB3B1799E613}"/>
              </a:ext>
            </a:extLst>
          </p:cNvPr>
          <p:cNvSpPr>
            <a:spLocks noGrp="1"/>
          </p:cNvSpPr>
          <p:nvPr>
            <p:ph idx="1"/>
          </p:nvPr>
        </p:nvSpPr>
        <p:spPr/>
        <p:txBody>
          <a:bodyPr/>
          <a:lstStyle/>
          <a:p>
            <a:pPr algn="just"/>
            <a:r>
              <a:rPr lang="es-MX" dirty="0"/>
              <a:t>El desarrollo de este tema busca proporcionar una visión general de la evolución de las computadoras, destacando su importancia histórica y su relevancia en el mundo actual. Esta información es valiosa tanto para quienes buscan comprender mejor la tecnología como para aquellos interesados en las posibilidades futuras en el campo de la informática.</a:t>
            </a:r>
            <a:endParaRPr lang="es-EC" dirty="0"/>
          </a:p>
        </p:txBody>
      </p:sp>
    </p:spTree>
    <p:extLst>
      <p:ext uri="{BB962C8B-B14F-4D97-AF65-F5344CB8AC3E}">
        <p14:creationId xmlns:p14="http://schemas.microsoft.com/office/powerpoint/2010/main" val="231680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56D46-7FBC-445F-A816-C9765D36DE3B}"/>
              </a:ext>
            </a:extLst>
          </p:cNvPr>
          <p:cNvSpPr>
            <a:spLocks noGrp="1"/>
          </p:cNvSpPr>
          <p:nvPr>
            <p:ph type="title"/>
          </p:nvPr>
        </p:nvSpPr>
        <p:spPr/>
        <p:txBody>
          <a:bodyPr/>
          <a:lstStyle/>
          <a:p>
            <a:r>
              <a:rPr lang="es-419" b="1" dirty="0"/>
              <a:t>Objetivos</a:t>
            </a:r>
            <a:endParaRPr lang="es-EC" dirty="0"/>
          </a:p>
        </p:txBody>
      </p:sp>
      <p:sp>
        <p:nvSpPr>
          <p:cNvPr id="3" name="Marcador de contenido 2">
            <a:extLst>
              <a:ext uri="{FF2B5EF4-FFF2-40B4-BE49-F238E27FC236}">
                <a16:creationId xmlns:a16="http://schemas.microsoft.com/office/drawing/2014/main" id="{2BEF5841-17BD-434D-93BE-B888D22FFF29}"/>
              </a:ext>
            </a:extLst>
          </p:cNvPr>
          <p:cNvSpPr>
            <a:spLocks noGrp="1"/>
          </p:cNvSpPr>
          <p:nvPr>
            <p:ph idx="1"/>
          </p:nvPr>
        </p:nvSpPr>
        <p:spPr/>
        <p:txBody>
          <a:bodyPr>
            <a:normAutofit/>
          </a:bodyPr>
          <a:lstStyle/>
          <a:p>
            <a:pPr algn="just"/>
            <a:r>
              <a:rPr lang="es-MX" dirty="0"/>
              <a:t>El objetivo principal de esta presentación es proporcionar una visión completa y detallada de la evolución de las computadoras a lo largo de la historia. Se pretende ofrecer información precisa y organizada sobre los hitos más importantes en el desarrollo de esta tecnología, desde los primeros dispositivos mecánicos hasta las computadoras modernas. </a:t>
            </a:r>
          </a:p>
          <a:p>
            <a:pPr algn="just"/>
            <a:r>
              <a:rPr lang="es-MX" dirty="0"/>
              <a:t>Destacar la notable capacidad de innovación humana a lo largo de la historia de las computadoras. A través de ejemplos de logros tecnológicos y avances significativos. Además, se pretende mostrar cómo la evolución de las computadoras ha sentado las bases para futuras innovaciones y descubrimientos en el campo de la informática y la tecnología en general</a:t>
            </a:r>
          </a:p>
        </p:txBody>
      </p:sp>
    </p:spTree>
    <p:extLst>
      <p:ext uri="{BB962C8B-B14F-4D97-AF65-F5344CB8AC3E}">
        <p14:creationId xmlns:p14="http://schemas.microsoft.com/office/powerpoint/2010/main" val="219418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Primera generación. 1940-1950</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2602940"/>
          </a:xfrm>
        </p:spPr>
        <p:txBody>
          <a:bodyPr>
            <a:normAutofit fontScale="85000" lnSpcReduction="10000"/>
          </a:bodyPr>
          <a:lstStyle/>
          <a:p>
            <a:pPr algn="just">
              <a:buSzPts val="3000"/>
            </a:pPr>
            <a:r>
              <a:rPr lang="es-MX" dirty="0"/>
              <a:t>Las guerras impulsaron el desarrollo de computadoras: COLOSSUS, ENIAC y MARK I.</a:t>
            </a:r>
          </a:p>
          <a:p>
            <a:pPr algn="just">
              <a:buSzPts val="3000"/>
            </a:pPr>
            <a:r>
              <a:rPr lang="es-MX" dirty="0"/>
              <a:t>Un elemento distintivo en su construcción fue el tubo de vacío. </a:t>
            </a:r>
          </a:p>
          <a:p>
            <a:pPr algn="just">
              <a:buSzPts val="3000"/>
            </a:pPr>
            <a:r>
              <a:rPr lang="es-MX" dirty="0"/>
              <a:t>La programación de esta generación, se llevó a cabo en lenguaje máquina. </a:t>
            </a:r>
          </a:p>
          <a:p>
            <a:pPr algn="just">
              <a:buSzPts val="3000"/>
            </a:pPr>
            <a:r>
              <a:rPr lang="es-MX" dirty="0"/>
              <a:t>Las aplicaciones de estos computadores fueron militares y censos gubernamentales</a:t>
            </a:r>
            <a:endParaRPr lang="es-EC" dirty="0"/>
          </a:p>
        </p:txBody>
      </p:sp>
      <p:pic>
        <p:nvPicPr>
          <p:cNvPr id="4" name="Imagen 3">
            <a:extLst>
              <a:ext uri="{FF2B5EF4-FFF2-40B4-BE49-F238E27FC236}">
                <a16:creationId xmlns:a16="http://schemas.microsoft.com/office/drawing/2014/main" id="{E22A36B8-54C3-47FC-AA58-1739527BCE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7361" y="1881860"/>
            <a:ext cx="4006122" cy="2725532"/>
          </a:xfrm>
          <a:prstGeom prst="rect">
            <a:avLst/>
          </a:prstGeom>
          <a:noFill/>
          <a:ln>
            <a:noFill/>
          </a:ln>
        </p:spPr>
      </p:pic>
      <p:sp>
        <p:nvSpPr>
          <p:cNvPr id="5" name="Rectángulo 4">
            <a:extLst>
              <a:ext uri="{FF2B5EF4-FFF2-40B4-BE49-F238E27FC236}">
                <a16:creationId xmlns:a16="http://schemas.microsoft.com/office/drawing/2014/main" id="{71D9D67E-5E80-42E3-9D9C-3FAB3E8E5C4B}"/>
              </a:ext>
            </a:extLst>
          </p:cNvPr>
          <p:cNvSpPr/>
          <p:nvPr/>
        </p:nvSpPr>
        <p:spPr>
          <a:xfrm>
            <a:off x="8150175" y="4798564"/>
            <a:ext cx="1800493" cy="369332"/>
          </a:xfrm>
          <a:prstGeom prst="rect">
            <a:avLst/>
          </a:prstGeom>
        </p:spPr>
        <p:txBody>
          <a:bodyPr wrap="none">
            <a:spAutoFit/>
          </a:bodyPr>
          <a:lstStyle/>
          <a:p>
            <a:r>
              <a:rPr lang="es-EC" dirty="0">
                <a:solidFill>
                  <a:srgbClr val="000000"/>
                </a:solidFill>
                <a:latin typeface="Arial" panose="020B0604020202020204" pitchFamily="34" charset="0"/>
                <a:ea typeface="Calibri" panose="020F0502020204030204" pitchFamily="34" charset="0"/>
              </a:rPr>
              <a:t>Foto de ENIAC</a:t>
            </a:r>
            <a:r>
              <a:rPr lang="es-EC" i="1" dirty="0">
                <a:solidFill>
                  <a:srgbClr val="000000"/>
                </a:solidFill>
                <a:latin typeface="Arial" panose="020B0604020202020204" pitchFamily="34" charset="0"/>
                <a:ea typeface="Calibri" panose="020F0502020204030204" pitchFamily="34" charset="0"/>
              </a:rPr>
              <a:t>.</a:t>
            </a:r>
            <a:endParaRPr lang="es-MX" dirty="0"/>
          </a:p>
        </p:txBody>
      </p:sp>
    </p:spTree>
    <p:extLst>
      <p:ext uri="{BB962C8B-B14F-4D97-AF65-F5344CB8AC3E}">
        <p14:creationId xmlns:p14="http://schemas.microsoft.com/office/powerpoint/2010/main" val="286708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Segunda generación.1959-1964</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2602940"/>
          </a:xfrm>
        </p:spPr>
        <p:txBody>
          <a:bodyPr>
            <a:normAutofit fontScale="85000" lnSpcReduction="20000"/>
          </a:bodyPr>
          <a:lstStyle/>
          <a:p>
            <a:r>
              <a:rPr lang="es-MX" dirty="0"/>
              <a:t>Los bulbos de vacío reemplazados por transistores.</a:t>
            </a:r>
          </a:p>
          <a:p>
            <a:r>
              <a:rPr lang="es-MX" dirty="0"/>
              <a:t>Significativa mejora en los equipos periféricos, tales como impresoras y cintas magnéticas diseñadas para el almacenamiento de información. </a:t>
            </a:r>
          </a:p>
          <a:p>
            <a:r>
              <a:rPr lang="es-MX" dirty="0"/>
              <a:t>Transición significativa de la programación en código binario hacia el uso de lenguajes de alto nivel más accesibles y amigables para los programadores. </a:t>
            </a:r>
          </a:p>
        </p:txBody>
      </p:sp>
      <p:sp>
        <p:nvSpPr>
          <p:cNvPr id="5" name="Rectángulo 4">
            <a:extLst>
              <a:ext uri="{FF2B5EF4-FFF2-40B4-BE49-F238E27FC236}">
                <a16:creationId xmlns:a16="http://schemas.microsoft.com/office/drawing/2014/main" id="{71D9D67E-5E80-42E3-9D9C-3FAB3E8E5C4B}"/>
              </a:ext>
            </a:extLst>
          </p:cNvPr>
          <p:cNvSpPr/>
          <p:nvPr/>
        </p:nvSpPr>
        <p:spPr>
          <a:xfrm>
            <a:off x="8150175" y="4798564"/>
            <a:ext cx="1849609" cy="369332"/>
          </a:xfrm>
          <a:prstGeom prst="rect">
            <a:avLst/>
          </a:prstGeom>
        </p:spPr>
        <p:txBody>
          <a:bodyPr wrap="none">
            <a:spAutoFit/>
          </a:bodyPr>
          <a:lstStyle/>
          <a:p>
            <a:r>
              <a:rPr lang="es-EC" dirty="0"/>
              <a:t>Foto de IBM 7090</a:t>
            </a:r>
            <a:endParaRPr lang="es-MX" i="1" dirty="0"/>
          </a:p>
        </p:txBody>
      </p:sp>
      <p:pic>
        <p:nvPicPr>
          <p:cNvPr id="6" name="Imagen 5">
            <a:extLst>
              <a:ext uri="{FF2B5EF4-FFF2-40B4-BE49-F238E27FC236}">
                <a16:creationId xmlns:a16="http://schemas.microsoft.com/office/drawing/2014/main" id="{522E5626-6220-4676-B603-CB4282CE7F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34507" y="1753439"/>
            <a:ext cx="4231827" cy="2710983"/>
          </a:xfrm>
          <a:prstGeom prst="rect">
            <a:avLst/>
          </a:prstGeom>
          <a:noFill/>
          <a:ln>
            <a:noFill/>
          </a:ln>
        </p:spPr>
      </p:pic>
    </p:spTree>
    <p:extLst>
      <p:ext uri="{BB962C8B-B14F-4D97-AF65-F5344CB8AC3E}">
        <p14:creationId xmlns:p14="http://schemas.microsoft.com/office/powerpoint/2010/main" val="213913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Tercera generación.1965-1970</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2602940"/>
          </a:xfrm>
        </p:spPr>
        <p:txBody>
          <a:bodyPr>
            <a:normAutofit lnSpcReduction="10000"/>
          </a:bodyPr>
          <a:lstStyle/>
          <a:p>
            <a:r>
              <a:rPr lang="es-MX" dirty="0"/>
              <a:t>Adopción de circuitos integrados (CI).</a:t>
            </a:r>
          </a:p>
          <a:p>
            <a:r>
              <a:rPr lang="es-MX" dirty="0"/>
              <a:t>Flexibilidad en la programación y promovió la búsqueda de estándares en el diseño de máquinas, lo que facilitó la compatibilidad entre computadoras de una misma serie.</a:t>
            </a:r>
          </a:p>
          <a:p>
            <a:r>
              <a:rPr lang="es-MX" dirty="0"/>
              <a:t>Redes distribuidas y cliente-servidor.</a:t>
            </a:r>
          </a:p>
        </p:txBody>
      </p:sp>
      <p:sp>
        <p:nvSpPr>
          <p:cNvPr id="5" name="Rectángulo 4">
            <a:extLst>
              <a:ext uri="{FF2B5EF4-FFF2-40B4-BE49-F238E27FC236}">
                <a16:creationId xmlns:a16="http://schemas.microsoft.com/office/drawing/2014/main" id="{71D9D67E-5E80-42E3-9D9C-3FAB3E8E5C4B}"/>
              </a:ext>
            </a:extLst>
          </p:cNvPr>
          <p:cNvSpPr/>
          <p:nvPr/>
        </p:nvSpPr>
        <p:spPr>
          <a:xfrm>
            <a:off x="8314769" y="4493764"/>
            <a:ext cx="1800493" cy="369332"/>
          </a:xfrm>
          <a:prstGeom prst="rect">
            <a:avLst/>
          </a:prstGeom>
        </p:spPr>
        <p:txBody>
          <a:bodyPr wrap="square">
            <a:spAutoFit/>
          </a:bodyPr>
          <a:lstStyle/>
          <a:p>
            <a:r>
              <a:rPr lang="es-EC" dirty="0"/>
              <a:t>Foto de IBM 360</a:t>
            </a:r>
            <a:r>
              <a:rPr lang="es-EC" i="1" dirty="0">
                <a:solidFill>
                  <a:srgbClr val="000000"/>
                </a:solidFill>
                <a:latin typeface="Arial" panose="020B0604020202020204" pitchFamily="34" charset="0"/>
                <a:ea typeface="Calibri" panose="020F0502020204030204" pitchFamily="34" charset="0"/>
              </a:rPr>
              <a:t>.</a:t>
            </a:r>
            <a:endParaRPr lang="es-MX" dirty="0"/>
          </a:p>
        </p:txBody>
      </p:sp>
      <p:pic>
        <p:nvPicPr>
          <p:cNvPr id="6" name="Imagen 5">
            <a:extLst>
              <a:ext uri="{FF2B5EF4-FFF2-40B4-BE49-F238E27FC236}">
                <a16:creationId xmlns:a16="http://schemas.microsoft.com/office/drawing/2014/main" id="{C597E587-9CE3-4232-863F-97484E37B74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8574" y="1690104"/>
            <a:ext cx="2672884" cy="2602940"/>
          </a:xfrm>
          <a:prstGeom prst="rect">
            <a:avLst/>
          </a:prstGeom>
          <a:noFill/>
          <a:ln>
            <a:noFill/>
          </a:ln>
        </p:spPr>
      </p:pic>
    </p:spTree>
    <p:extLst>
      <p:ext uri="{BB962C8B-B14F-4D97-AF65-F5344CB8AC3E}">
        <p14:creationId xmlns:p14="http://schemas.microsoft.com/office/powerpoint/2010/main" val="1635930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Cuarta generación.1971-1981</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2602940"/>
          </a:xfrm>
        </p:spPr>
        <p:txBody>
          <a:bodyPr>
            <a:normAutofit fontScale="92500" lnSpcReduction="20000"/>
          </a:bodyPr>
          <a:lstStyle/>
          <a:p>
            <a:pPr algn="just">
              <a:buSzPts val="3000"/>
            </a:pPr>
            <a:r>
              <a:rPr lang="es-MX" dirty="0"/>
              <a:t>La cuarta generación de computadoras se distingue por la aparición de los microprocesadores, que son circuitos integrados de alta velocidad y densidad. </a:t>
            </a:r>
          </a:p>
          <a:p>
            <a:pPr algn="just">
              <a:buSzPts val="3000"/>
            </a:pPr>
            <a:r>
              <a:rPr lang="es-MX" dirty="0"/>
              <a:t>Se introdujo el lenguaje PASCAL como uno de los más poderosos debido a su aplicación general y la inclusión de conceptos introductorios que hoy conocemos como programación estructurada</a:t>
            </a:r>
            <a:endParaRPr lang="es-EC" dirty="0"/>
          </a:p>
        </p:txBody>
      </p:sp>
      <p:sp>
        <p:nvSpPr>
          <p:cNvPr id="5" name="Rectángulo 4">
            <a:extLst>
              <a:ext uri="{FF2B5EF4-FFF2-40B4-BE49-F238E27FC236}">
                <a16:creationId xmlns:a16="http://schemas.microsoft.com/office/drawing/2014/main" id="{71D9D67E-5E80-42E3-9D9C-3FAB3E8E5C4B}"/>
              </a:ext>
            </a:extLst>
          </p:cNvPr>
          <p:cNvSpPr/>
          <p:nvPr/>
        </p:nvSpPr>
        <p:spPr>
          <a:xfrm>
            <a:off x="8492742" y="5053482"/>
            <a:ext cx="1043876" cy="369332"/>
          </a:xfrm>
          <a:prstGeom prst="rect">
            <a:avLst/>
          </a:prstGeom>
        </p:spPr>
        <p:txBody>
          <a:bodyPr wrap="none">
            <a:spAutoFit/>
          </a:bodyPr>
          <a:lstStyle/>
          <a:p>
            <a:r>
              <a:rPr lang="es-EC" dirty="0">
                <a:solidFill>
                  <a:srgbClr val="000000"/>
                </a:solidFill>
                <a:latin typeface="Arial" panose="020B0604020202020204" pitchFamily="34" charset="0"/>
                <a:ea typeface="Calibri" panose="020F0502020204030204" pitchFamily="34" charset="0"/>
              </a:rPr>
              <a:t>PC</a:t>
            </a:r>
            <a:r>
              <a:rPr lang="es-EC" i="1" dirty="0">
                <a:solidFill>
                  <a:srgbClr val="000000"/>
                </a:solidFill>
                <a:latin typeface="Arial" panose="020B0604020202020204" pitchFamily="34" charset="0"/>
                <a:ea typeface="Calibri" panose="020F0502020204030204" pitchFamily="34" charset="0"/>
              </a:rPr>
              <a:t> </a:t>
            </a:r>
            <a:r>
              <a:rPr lang="es-EC" dirty="0">
                <a:solidFill>
                  <a:srgbClr val="000000"/>
                </a:solidFill>
                <a:latin typeface="Arial" panose="020B0604020202020204" pitchFamily="34" charset="0"/>
                <a:ea typeface="Calibri" panose="020F0502020204030204" pitchFamily="34" charset="0"/>
              </a:rPr>
              <a:t>IBM</a:t>
            </a:r>
            <a:r>
              <a:rPr lang="es-EC" i="1" dirty="0">
                <a:solidFill>
                  <a:srgbClr val="000000"/>
                </a:solidFill>
                <a:latin typeface="Arial" panose="020B0604020202020204" pitchFamily="34" charset="0"/>
                <a:ea typeface="Calibri" panose="020F0502020204030204" pitchFamily="34" charset="0"/>
              </a:rPr>
              <a:t>.</a:t>
            </a:r>
            <a:endParaRPr lang="es-MX" dirty="0"/>
          </a:p>
        </p:txBody>
      </p:sp>
      <p:pic>
        <p:nvPicPr>
          <p:cNvPr id="7" name="Imagen 6">
            <a:extLst>
              <a:ext uri="{FF2B5EF4-FFF2-40B4-BE49-F238E27FC236}">
                <a16:creationId xmlns:a16="http://schemas.microsoft.com/office/drawing/2014/main" id="{87B48849-CF8D-40B2-B430-34F7AFC49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560" y="1833889"/>
            <a:ext cx="4678240" cy="2944065"/>
          </a:xfrm>
          <a:prstGeom prst="rect">
            <a:avLst/>
          </a:prstGeom>
        </p:spPr>
      </p:pic>
    </p:spTree>
    <p:extLst>
      <p:ext uri="{BB962C8B-B14F-4D97-AF65-F5344CB8AC3E}">
        <p14:creationId xmlns:p14="http://schemas.microsoft.com/office/powerpoint/2010/main" val="275879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Quinta generación.1982-1989</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1966913"/>
          </a:xfrm>
        </p:spPr>
        <p:txBody>
          <a:bodyPr>
            <a:normAutofit/>
          </a:bodyPr>
          <a:lstStyle/>
          <a:p>
            <a:pPr algn="just">
              <a:buSzPts val="3000"/>
            </a:pPr>
            <a:r>
              <a:rPr lang="es-MX" dirty="0"/>
              <a:t>Se distingue de la cuarta por su capacidad de procesamiento en paralelo. El reconocimiento de voz e imágenes, y un enfoque significativo en la inteligencia artificial.</a:t>
            </a:r>
            <a:endParaRPr lang="es-EC" dirty="0"/>
          </a:p>
        </p:txBody>
      </p:sp>
      <p:sp>
        <p:nvSpPr>
          <p:cNvPr id="5" name="Rectángulo 4">
            <a:extLst>
              <a:ext uri="{FF2B5EF4-FFF2-40B4-BE49-F238E27FC236}">
                <a16:creationId xmlns:a16="http://schemas.microsoft.com/office/drawing/2014/main" id="{71D9D67E-5E80-42E3-9D9C-3FAB3E8E5C4B}"/>
              </a:ext>
            </a:extLst>
          </p:cNvPr>
          <p:cNvSpPr/>
          <p:nvPr/>
        </p:nvSpPr>
        <p:spPr>
          <a:xfrm>
            <a:off x="8150175" y="4798564"/>
            <a:ext cx="2103653" cy="369332"/>
          </a:xfrm>
          <a:prstGeom prst="rect">
            <a:avLst/>
          </a:prstGeom>
        </p:spPr>
        <p:txBody>
          <a:bodyPr wrap="none">
            <a:spAutoFit/>
          </a:bodyPr>
          <a:lstStyle/>
          <a:p>
            <a:r>
              <a:rPr lang="es-EC" dirty="0"/>
              <a:t>Foto de robot con IA</a:t>
            </a:r>
            <a:endParaRPr lang="es-MX" dirty="0"/>
          </a:p>
        </p:txBody>
      </p:sp>
      <p:pic>
        <p:nvPicPr>
          <p:cNvPr id="7" name="Imagen 6">
            <a:extLst>
              <a:ext uri="{FF2B5EF4-FFF2-40B4-BE49-F238E27FC236}">
                <a16:creationId xmlns:a16="http://schemas.microsoft.com/office/drawing/2014/main" id="{59FEE890-01E4-4618-89E1-8CAAFC695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2322" y="1566812"/>
            <a:ext cx="2196197" cy="2928263"/>
          </a:xfrm>
          <a:prstGeom prst="rect">
            <a:avLst/>
          </a:prstGeom>
        </p:spPr>
      </p:pic>
    </p:spTree>
    <p:extLst>
      <p:ext uri="{BB962C8B-B14F-4D97-AF65-F5344CB8AC3E}">
        <p14:creationId xmlns:p14="http://schemas.microsoft.com/office/powerpoint/2010/main" val="1100249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470EF-C8EE-4ACB-9072-E520CBFFE9E6}"/>
              </a:ext>
            </a:extLst>
          </p:cNvPr>
          <p:cNvSpPr>
            <a:spLocks noGrp="1"/>
          </p:cNvSpPr>
          <p:nvPr>
            <p:ph type="title"/>
          </p:nvPr>
        </p:nvSpPr>
        <p:spPr/>
        <p:txBody>
          <a:bodyPr/>
          <a:lstStyle/>
          <a:p>
            <a:r>
              <a:rPr lang="es-419" b="1" dirty="0"/>
              <a:t>Sexta generación. 1990-actualidad</a:t>
            </a:r>
            <a:endParaRPr lang="es-EC" dirty="0"/>
          </a:p>
        </p:txBody>
      </p:sp>
      <p:sp>
        <p:nvSpPr>
          <p:cNvPr id="3" name="Marcador de contenido 2">
            <a:extLst>
              <a:ext uri="{FF2B5EF4-FFF2-40B4-BE49-F238E27FC236}">
                <a16:creationId xmlns:a16="http://schemas.microsoft.com/office/drawing/2014/main" id="{4866F6DD-681A-4499-93C3-18F0A3EC09E9}"/>
              </a:ext>
            </a:extLst>
          </p:cNvPr>
          <p:cNvSpPr>
            <a:spLocks noGrp="1"/>
          </p:cNvSpPr>
          <p:nvPr>
            <p:ph idx="1"/>
          </p:nvPr>
        </p:nvSpPr>
        <p:spPr>
          <a:xfrm>
            <a:off x="838200" y="2004452"/>
            <a:ext cx="5257800" cy="2602940"/>
          </a:xfrm>
        </p:spPr>
        <p:txBody>
          <a:bodyPr>
            <a:normAutofit fontScale="92500" lnSpcReduction="20000"/>
          </a:bodyPr>
          <a:lstStyle/>
          <a:p>
            <a:pPr algn="just">
              <a:buSzPts val="3000"/>
            </a:pPr>
            <a:r>
              <a:rPr lang="es-MX" dirty="0"/>
              <a:t>Se caracteriza por sus arquitecturas combinadas paralelo-vectoriales.</a:t>
            </a:r>
          </a:p>
          <a:p>
            <a:pPr algn="just">
              <a:buSzPts val="3000"/>
            </a:pPr>
            <a:r>
              <a:rPr lang="es-MX" dirty="0"/>
              <a:t>Estas máquinas aprovechan las redes de comunicación, la fibra óptica y satélites de alta velocidad para sus aplicaciones.</a:t>
            </a:r>
          </a:p>
          <a:p>
            <a:pPr algn="just">
              <a:buSzPts val="3000"/>
            </a:pPr>
            <a:r>
              <a:rPr lang="es-MX" dirty="0"/>
              <a:t>Permite comunicarse de manera más intuitiva con los usuarios en lugar de depender de lenguajes de control tradicionales.</a:t>
            </a:r>
            <a:endParaRPr lang="es-EC" dirty="0"/>
          </a:p>
        </p:txBody>
      </p:sp>
      <p:sp>
        <p:nvSpPr>
          <p:cNvPr id="5" name="Rectángulo 4">
            <a:extLst>
              <a:ext uri="{FF2B5EF4-FFF2-40B4-BE49-F238E27FC236}">
                <a16:creationId xmlns:a16="http://schemas.microsoft.com/office/drawing/2014/main" id="{71D9D67E-5E80-42E3-9D9C-3FAB3E8E5C4B}"/>
              </a:ext>
            </a:extLst>
          </p:cNvPr>
          <p:cNvSpPr/>
          <p:nvPr/>
        </p:nvSpPr>
        <p:spPr>
          <a:xfrm>
            <a:off x="7297177" y="4327991"/>
            <a:ext cx="4056623" cy="369332"/>
          </a:xfrm>
          <a:prstGeom prst="rect">
            <a:avLst/>
          </a:prstGeom>
        </p:spPr>
        <p:txBody>
          <a:bodyPr wrap="none">
            <a:spAutoFit/>
          </a:bodyPr>
          <a:lstStyle/>
          <a:p>
            <a:r>
              <a:rPr lang="es-EC" dirty="0"/>
              <a:t>Foto de computador de sexta generación</a:t>
            </a:r>
            <a:r>
              <a:rPr lang="es-EC" i="1" dirty="0">
                <a:solidFill>
                  <a:srgbClr val="000000"/>
                </a:solidFill>
                <a:latin typeface="Arial" panose="020B0604020202020204" pitchFamily="34" charset="0"/>
                <a:ea typeface="Calibri" panose="020F0502020204030204" pitchFamily="34" charset="0"/>
              </a:rPr>
              <a:t>.</a:t>
            </a:r>
            <a:endParaRPr lang="es-MX" dirty="0"/>
          </a:p>
        </p:txBody>
      </p:sp>
      <p:pic>
        <p:nvPicPr>
          <p:cNvPr id="7" name="Imagen 6">
            <a:extLst>
              <a:ext uri="{FF2B5EF4-FFF2-40B4-BE49-F238E27FC236}">
                <a16:creationId xmlns:a16="http://schemas.microsoft.com/office/drawing/2014/main" id="{74959B17-D3E3-4459-9145-2607D28B5B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55313" y="2004452"/>
            <a:ext cx="2990215" cy="2009775"/>
          </a:xfrm>
          <a:prstGeom prst="rect">
            <a:avLst/>
          </a:prstGeom>
          <a:noFill/>
          <a:ln>
            <a:noFill/>
          </a:ln>
        </p:spPr>
      </p:pic>
    </p:spTree>
    <p:extLst>
      <p:ext uri="{BB962C8B-B14F-4D97-AF65-F5344CB8AC3E}">
        <p14:creationId xmlns:p14="http://schemas.microsoft.com/office/powerpoint/2010/main" val="24559532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TotalTime>
  <Words>745</Words>
  <Application>Microsoft Office PowerPoint</Application>
  <PresentationFormat>Panorámica</PresentationFormat>
  <Paragraphs>58</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3</vt:i4>
      </vt:variant>
      <vt:variant>
        <vt:lpstr>Títulos de diapositiva</vt:lpstr>
      </vt:variant>
      <vt:variant>
        <vt:i4>12</vt:i4>
      </vt:variant>
    </vt:vector>
  </HeadingPairs>
  <TitlesOfParts>
    <vt:vector size="18" baseType="lpstr">
      <vt:lpstr>Arial</vt:lpstr>
      <vt:lpstr>Calibri</vt:lpstr>
      <vt:lpstr>Calibri Light</vt:lpstr>
      <vt:lpstr>Tema de Office</vt:lpstr>
      <vt:lpstr>Diseño personalizado</vt:lpstr>
      <vt:lpstr>1_Diseño personalizado</vt:lpstr>
      <vt:lpstr>Evolución de las Computadoras</vt:lpstr>
      <vt:lpstr>Motivación</vt:lpstr>
      <vt:lpstr>Objetivos</vt:lpstr>
      <vt:lpstr>Primera generación. 1940-1950</vt:lpstr>
      <vt:lpstr>Segunda generación.1959-1964</vt:lpstr>
      <vt:lpstr>Tercera generación.1965-1970</vt:lpstr>
      <vt:lpstr>Cuarta generación.1971-1981</vt:lpstr>
      <vt:lpstr>Quinta generación.1982-1989</vt:lpstr>
      <vt:lpstr>Sexta generación. 1990-actualidad</vt:lpstr>
      <vt:lpstr>Conclusiones</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Oñate Julio Diana Lucia</dc:creator>
  <cp:lastModifiedBy>jhofer</cp:lastModifiedBy>
  <cp:revision>24</cp:revision>
  <dcterms:created xsi:type="dcterms:W3CDTF">2020-06-28T12:49:06Z</dcterms:created>
  <dcterms:modified xsi:type="dcterms:W3CDTF">2023-10-09T04:02:53Z</dcterms:modified>
</cp:coreProperties>
</file>